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  <p:sldMasterId id="2147483661" r:id="rId13"/>
  </p:sldMasterIdLst>
  <p:notesMasterIdLst>
    <p:notesMasterId r:id="rId32"/>
  </p:notesMasterIdLst>
  <p:sldIdLst>
    <p:sldId id="256" r:id="rId14"/>
    <p:sldId id="306" r:id="rId15"/>
    <p:sldId id="301" r:id="rId16"/>
    <p:sldId id="302" r:id="rId17"/>
    <p:sldId id="310" r:id="rId18"/>
    <p:sldId id="304" r:id="rId19"/>
    <p:sldId id="281" r:id="rId20"/>
    <p:sldId id="278" r:id="rId21"/>
    <p:sldId id="285" r:id="rId22"/>
    <p:sldId id="307" r:id="rId23"/>
    <p:sldId id="282" r:id="rId24"/>
    <p:sldId id="283" r:id="rId25"/>
    <p:sldId id="294" r:id="rId26"/>
    <p:sldId id="308" r:id="rId27"/>
    <p:sldId id="298" r:id="rId28"/>
    <p:sldId id="280" r:id="rId29"/>
    <p:sldId id="289" r:id="rId30"/>
    <p:sldId id="296" r:id="rId31"/>
  </p:sldIdLst>
  <p:sldSz cx="13004800" cy="97536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itchFamily="1" charset="0"/>
        <a:ea typeface="ヒラギノ角ゴ ProN W3"/>
        <a:cs typeface="ヒラギノ角ゴ ProN W3"/>
        <a:sym typeface="Gill Sans" pitchFamily="1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itchFamily="1" charset="0"/>
        <a:ea typeface="ヒラギノ角ゴ ProN W3"/>
        <a:cs typeface="ヒラギノ角ゴ ProN W3"/>
        <a:sym typeface="Gill Sans" pitchFamily="1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itchFamily="1" charset="0"/>
        <a:ea typeface="ヒラギノ角ゴ ProN W3"/>
        <a:cs typeface="ヒラギノ角ゴ ProN W3"/>
        <a:sym typeface="Gill Sans" pitchFamily="1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itchFamily="1" charset="0"/>
        <a:ea typeface="ヒラギノ角ゴ ProN W3"/>
        <a:cs typeface="ヒラギノ角ゴ ProN W3"/>
        <a:sym typeface="Gill Sans" pitchFamily="1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itchFamily="1" charset="0"/>
        <a:ea typeface="ヒラギノ角ゴ ProN W3"/>
        <a:cs typeface="ヒラギノ角ゴ ProN W3"/>
        <a:sym typeface="Gill Sans" pitchFamily="1" charset="0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Gill Sans" pitchFamily="1" charset="0"/>
        <a:ea typeface="ヒラギノ角ゴ ProN W3"/>
        <a:cs typeface="ヒラギノ角ゴ ProN W3"/>
        <a:sym typeface="Gill Sans" pitchFamily="1" charset="0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Gill Sans" pitchFamily="1" charset="0"/>
        <a:ea typeface="ヒラギノ角ゴ ProN W3"/>
        <a:cs typeface="ヒラギノ角ゴ ProN W3"/>
        <a:sym typeface="Gill Sans" pitchFamily="1" charset="0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Gill Sans" pitchFamily="1" charset="0"/>
        <a:ea typeface="ヒラギノ角ゴ ProN W3"/>
        <a:cs typeface="ヒラギノ角ゴ ProN W3"/>
        <a:sym typeface="Gill Sans" pitchFamily="1" charset="0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Gill Sans" pitchFamily="1" charset="0"/>
        <a:ea typeface="ヒラギノ角ゴ ProN W3"/>
        <a:cs typeface="ヒラギノ角ゴ ProN W3"/>
        <a:sym typeface="Gill Sans" pitchFamily="1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36" autoAdjust="0"/>
    <p:restoredTop sz="90929"/>
  </p:normalViewPr>
  <p:slideViewPr>
    <p:cSldViewPr>
      <p:cViewPr varScale="1">
        <p:scale>
          <a:sx n="57" d="100"/>
          <a:sy n="57" d="100"/>
        </p:scale>
        <p:origin x="1548" y="72"/>
      </p:cViewPr>
      <p:guideLst>
        <p:guide orient="horz" pos="3072"/>
        <p:guide pos="4096"/>
      </p:guideLst>
    </p:cSldViewPr>
  </p:slideViewPr>
  <p:outlineViewPr>
    <p:cViewPr>
      <p:scale>
        <a:sx n="100" d="100"/>
        <a:sy n="100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35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8CB432-73C3-3644-BB0B-DD851D143953}" type="doc">
      <dgm:prSet loTypeId="urn:microsoft.com/office/officeart/2005/8/layout/list1" loCatId="" qsTypeId="urn:microsoft.com/office/officeart/2005/8/quickstyle/simple3" qsCatId="simple" csTypeId="urn:microsoft.com/office/officeart/2005/8/colors/colorful2" csCatId="colorful" phldr="1"/>
      <dgm:spPr/>
    </dgm:pt>
    <dgm:pt modelId="{43EFE342-28B2-BF47-A30C-B104D03A5C1D}">
      <dgm:prSet phldrT="[Text]" custT="1"/>
      <dgm:spPr>
        <a:xfrm>
          <a:off x="341737" y="44259"/>
          <a:ext cx="4784329" cy="708480"/>
        </a:xfr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C0504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sz="2000" b="1" dirty="0" smtClean="0">
              <a:solidFill>
                <a:sysClr val="windowText" lastClr="000000"/>
              </a:solidFill>
              <a:latin typeface="Arial"/>
              <a:ea typeface="+mn-ea"/>
              <a:cs typeface="Arial"/>
            </a:rPr>
            <a:t>BELAJAR MANDIRI</a:t>
          </a:r>
          <a:endParaRPr lang="en-US" sz="2000" b="1" dirty="0">
            <a:solidFill>
              <a:sysClr val="windowText" lastClr="000000"/>
            </a:solidFill>
            <a:latin typeface="Arial"/>
            <a:ea typeface="+mn-ea"/>
            <a:cs typeface="Arial"/>
          </a:endParaRPr>
        </a:p>
      </dgm:t>
    </dgm:pt>
    <dgm:pt modelId="{621FD5A1-574E-CF42-BC79-5899F5E91CDD}" type="parTrans" cxnId="{58876D80-8EDE-7E4B-8EF9-275FDE51A27A}">
      <dgm:prSet/>
      <dgm:spPr/>
      <dgm:t>
        <a:bodyPr/>
        <a:lstStyle/>
        <a:p>
          <a:endParaRPr lang="en-US" sz="1400">
            <a:latin typeface="Arial"/>
            <a:cs typeface="Arial"/>
          </a:endParaRPr>
        </a:p>
      </dgm:t>
    </dgm:pt>
    <dgm:pt modelId="{3EB8BAA4-00E3-634F-98FE-41B5DD676138}" type="sibTrans" cxnId="{58876D80-8EDE-7E4B-8EF9-275FDE51A27A}">
      <dgm:prSet/>
      <dgm:spPr/>
      <dgm:t>
        <a:bodyPr/>
        <a:lstStyle/>
        <a:p>
          <a:endParaRPr lang="en-US" sz="1400">
            <a:latin typeface="Arial"/>
            <a:cs typeface="Arial"/>
          </a:endParaRPr>
        </a:p>
      </dgm:t>
    </dgm:pt>
    <dgm:pt modelId="{0A5550FC-B3B0-2847-863A-514F80A373E8}">
      <dgm:prSet custT="1"/>
      <dgm:spPr>
        <a:xfrm>
          <a:off x="0" y="398499"/>
          <a:ext cx="6834757" cy="136080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2000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Mahasiswa</a:t>
          </a:r>
          <a:r>
            <a:rPr lang="en-US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</a:t>
          </a:r>
          <a:r>
            <a:rPr lang="en-US" sz="2000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Belajar</a:t>
          </a:r>
          <a:r>
            <a:rPr lang="en-US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</a:t>
          </a:r>
          <a:r>
            <a:rPr lang="en-US" sz="2000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Sendiri</a:t>
          </a:r>
          <a:r>
            <a:rPr lang="en-US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</a:t>
          </a:r>
          <a:r>
            <a:rPr lang="en-US" sz="2000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atau</a:t>
          </a:r>
          <a:r>
            <a:rPr lang="en-US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</a:t>
          </a:r>
          <a:r>
            <a:rPr lang="en-US" sz="2000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dalam</a:t>
          </a:r>
          <a:r>
            <a:rPr lang="en-US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</a:t>
          </a:r>
          <a:r>
            <a:rPr lang="en-US" sz="2000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Kelompok</a:t>
          </a:r>
          <a:endParaRPr lang="en-US" sz="20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+mn-ea"/>
            <a:cs typeface="Arial"/>
          </a:endParaRPr>
        </a:p>
      </dgm:t>
    </dgm:pt>
    <dgm:pt modelId="{31E368F5-E273-5649-8730-0086BC1F86EE}" type="parTrans" cxnId="{5DB6E52E-9C6D-0340-B551-88E8C671310B}">
      <dgm:prSet/>
      <dgm:spPr/>
      <dgm:t>
        <a:bodyPr/>
        <a:lstStyle/>
        <a:p>
          <a:endParaRPr lang="en-US" sz="1400">
            <a:latin typeface="Arial"/>
            <a:cs typeface="Arial"/>
          </a:endParaRPr>
        </a:p>
      </dgm:t>
    </dgm:pt>
    <dgm:pt modelId="{45C663BD-DF83-0B43-9456-F456A21306ED}" type="sibTrans" cxnId="{5DB6E52E-9C6D-0340-B551-88E8C671310B}">
      <dgm:prSet/>
      <dgm:spPr/>
      <dgm:t>
        <a:bodyPr/>
        <a:lstStyle/>
        <a:p>
          <a:endParaRPr lang="en-US" sz="1400">
            <a:latin typeface="Arial"/>
            <a:cs typeface="Arial"/>
          </a:endParaRPr>
        </a:p>
      </dgm:t>
    </dgm:pt>
    <dgm:pt modelId="{CFD5AEA7-2991-D34A-AFFD-34922B0592BF}">
      <dgm:prSet custT="1"/>
      <dgm:spPr>
        <a:xfrm>
          <a:off x="341737" y="1888900"/>
          <a:ext cx="4784329" cy="708480"/>
        </a:xfrm>
        <a:gradFill rotWithShape="0">
          <a:gsLst>
            <a:gs pos="0">
              <a:srgbClr val="C0504D">
                <a:hueOff val="4681520"/>
                <a:satOff val="-5839"/>
                <a:lumOff val="1373"/>
                <a:alphaOff val="0"/>
                <a:tint val="50000"/>
                <a:satMod val="300000"/>
              </a:srgbClr>
            </a:gs>
            <a:gs pos="35000">
              <a:srgbClr val="C0504D">
                <a:hueOff val="4681520"/>
                <a:satOff val="-5839"/>
                <a:lumOff val="1373"/>
                <a:alphaOff val="0"/>
                <a:tint val="37000"/>
                <a:satMod val="300000"/>
              </a:srgbClr>
            </a:gs>
            <a:gs pos="100000">
              <a:srgbClr val="C0504D">
                <a:hueOff val="4681520"/>
                <a:satOff val="-5839"/>
                <a:lumOff val="1373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sz="2400" b="1" dirty="0" smtClean="0">
              <a:solidFill>
                <a:sysClr val="windowText" lastClr="000000"/>
              </a:solidFill>
              <a:latin typeface="Arial"/>
              <a:ea typeface="+mn-ea"/>
              <a:cs typeface="Arial"/>
            </a:rPr>
            <a:t>LAYANAN BANTUAN BELAJAR </a:t>
          </a:r>
          <a:r>
            <a:rPr lang="en-SG" sz="2400" b="1" dirty="0" smtClean="0">
              <a:solidFill>
                <a:sysClr val="windowText" lastClr="000000"/>
              </a:solidFill>
              <a:latin typeface="Arial"/>
              <a:ea typeface="+mn-ea"/>
              <a:cs typeface="Arial"/>
            </a:rPr>
            <a:t>(</a:t>
          </a:r>
          <a:r>
            <a:rPr lang="id-ID" sz="2400" b="1" dirty="0" smtClean="0">
              <a:solidFill>
                <a:sysClr val="windowText" lastClr="000000"/>
              </a:solidFill>
              <a:latin typeface="Arial"/>
              <a:ea typeface="+mn-ea"/>
              <a:cs typeface="Arial"/>
            </a:rPr>
            <a:t>TUTORIAL</a:t>
          </a:r>
          <a:r>
            <a:rPr lang="en-SG" sz="2400" b="1" dirty="0" smtClean="0">
              <a:solidFill>
                <a:sysClr val="windowText" lastClr="000000"/>
              </a:solidFill>
              <a:latin typeface="Arial"/>
              <a:ea typeface="+mn-ea"/>
              <a:cs typeface="Arial"/>
            </a:rPr>
            <a:t>)</a:t>
          </a:r>
          <a:endParaRPr lang="en-US" sz="2400" b="1" dirty="0">
            <a:solidFill>
              <a:sysClr val="windowText" lastClr="000000"/>
            </a:solidFill>
            <a:latin typeface="Arial"/>
            <a:ea typeface="+mn-ea"/>
            <a:cs typeface="Arial"/>
          </a:endParaRPr>
        </a:p>
      </dgm:t>
    </dgm:pt>
    <dgm:pt modelId="{7D4F17E2-D9B7-8145-B947-244A403D7875}" type="parTrans" cxnId="{F31A3056-3E83-B44D-AB5D-16F4FF77EF5A}">
      <dgm:prSet/>
      <dgm:spPr/>
      <dgm:t>
        <a:bodyPr/>
        <a:lstStyle/>
        <a:p>
          <a:endParaRPr lang="en-US" sz="1400">
            <a:latin typeface="Arial"/>
            <a:cs typeface="Arial"/>
          </a:endParaRPr>
        </a:p>
      </dgm:t>
    </dgm:pt>
    <dgm:pt modelId="{44CD42B8-7797-A845-B65C-4DB6D0540244}" type="sibTrans" cxnId="{F31A3056-3E83-B44D-AB5D-16F4FF77EF5A}">
      <dgm:prSet/>
      <dgm:spPr/>
      <dgm:t>
        <a:bodyPr/>
        <a:lstStyle/>
        <a:p>
          <a:endParaRPr lang="en-US" sz="1400">
            <a:latin typeface="Arial"/>
            <a:cs typeface="Arial"/>
          </a:endParaRPr>
        </a:p>
      </dgm:t>
    </dgm:pt>
    <dgm:pt modelId="{4F85114C-5C37-49A3-8BF9-CDB50C618E7B}">
      <dgm:prSet custT="1"/>
      <dgm:spPr>
        <a:xfrm>
          <a:off x="0" y="2243139"/>
          <a:ext cx="6834757" cy="177660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4681520"/>
              <a:satOff val="-5839"/>
              <a:lumOff val="1373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600"/>
            </a:spcAft>
          </a:pPr>
          <a:r>
            <a:rPr lang="en-US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Tutorial </a:t>
          </a:r>
          <a:r>
            <a:rPr lang="en-US" sz="2000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Televisi</a:t>
          </a:r>
          <a:r>
            <a:rPr lang="en-US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24 jam (</a:t>
          </a:r>
          <a:r>
            <a:rPr lang="en-US" sz="2000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satu</a:t>
          </a:r>
          <a:r>
            <a:rPr lang="en-US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channel Sky LBS TV)</a:t>
          </a:r>
          <a:endParaRPr lang="en-US" sz="20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+mn-ea"/>
            <a:cs typeface="Arial"/>
          </a:endParaRPr>
        </a:p>
      </dgm:t>
    </dgm:pt>
    <dgm:pt modelId="{C4D14A90-085C-460A-8A6F-A88D256C3445}" type="sibTrans" cxnId="{9EB4CCF9-A4E6-434C-B23B-F4DA1E939DD9}">
      <dgm:prSet/>
      <dgm:spPr/>
      <dgm:t>
        <a:bodyPr/>
        <a:lstStyle/>
        <a:p>
          <a:endParaRPr lang="en-SG"/>
        </a:p>
      </dgm:t>
    </dgm:pt>
    <dgm:pt modelId="{06A27AA2-B583-4EAF-B861-C8BBFC9536E5}" type="parTrans" cxnId="{9EB4CCF9-A4E6-434C-B23B-F4DA1E939DD9}">
      <dgm:prSet/>
      <dgm:spPr/>
      <dgm:t>
        <a:bodyPr/>
        <a:lstStyle/>
        <a:p>
          <a:endParaRPr lang="en-SG"/>
        </a:p>
      </dgm:t>
    </dgm:pt>
    <dgm:pt modelId="{38AA1A93-7955-4563-83B4-FCD26192B0A9}">
      <dgm:prSet custT="1"/>
      <dgm:spPr>
        <a:xfrm>
          <a:off x="0" y="2243139"/>
          <a:ext cx="6834757" cy="177660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4681520"/>
              <a:satOff val="-5839"/>
              <a:lumOff val="1373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600"/>
            </a:spcAft>
          </a:pPr>
          <a:r>
            <a:rPr lang="en-US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Tutorial </a:t>
          </a:r>
          <a:r>
            <a:rPr lang="en-US" sz="2000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berbasis</a:t>
          </a:r>
          <a:r>
            <a:rPr lang="en-US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web (</a:t>
          </a:r>
          <a:r>
            <a:rPr lang="en-US" sz="2000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Tuweb</a:t>
          </a:r>
          <a:r>
            <a:rPr lang="en-US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) </a:t>
          </a:r>
          <a:r>
            <a:rPr lang="en-US" sz="2000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atau</a:t>
          </a:r>
          <a:r>
            <a:rPr lang="en-US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Video Conference</a:t>
          </a:r>
          <a:endParaRPr lang="en-US" sz="20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+mn-ea"/>
            <a:cs typeface="Arial"/>
          </a:endParaRPr>
        </a:p>
      </dgm:t>
    </dgm:pt>
    <dgm:pt modelId="{C7014AE3-0D20-415B-B413-E020126C13AD}" type="sibTrans" cxnId="{6D080B61-4069-4D81-8766-30C466FC9F0B}">
      <dgm:prSet/>
      <dgm:spPr/>
      <dgm:t>
        <a:bodyPr/>
        <a:lstStyle/>
        <a:p>
          <a:endParaRPr lang="en-SG"/>
        </a:p>
      </dgm:t>
    </dgm:pt>
    <dgm:pt modelId="{496333A2-9D70-44AF-A578-430F202D384A}" type="parTrans" cxnId="{6D080B61-4069-4D81-8766-30C466FC9F0B}">
      <dgm:prSet/>
      <dgm:spPr/>
      <dgm:t>
        <a:bodyPr/>
        <a:lstStyle/>
        <a:p>
          <a:endParaRPr lang="en-SG"/>
        </a:p>
      </dgm:t>
    </dgm:pt>
    <dgm:pt modelId="{5CEDEF3F-292D-AA4B-8461-5D19F6E6673B}">
      <dgm:prSet custT="1"/>
      <dgm:spPr>
        <a:xfrm>
          <a:off x="0" y="2243139"/>
          <a:ext cx="6834757" cy="177660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4681520"/>
              <a:satOff val="-5839"/>
              <a:lumOff val="1373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600"/>
            </a:spcAft>
          </a:pPr>
          <a:r>
            <a:rPr lang="en-US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Tutorial/</a:t>
          </a:r>
          <a:r>
            <a:rPr lang="en-US" sz="2000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bimbingan</a:t>
          </a:r>
          <a:r>
            <a:rPr lang="en-US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online (</a:t>
          </a:r>
          <a:r>
            <a:rPr lang="en-US" sz="2000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Tuton</a:t>
          </a:r>
          <a:r>
            <a:rPr lang="en-US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)</a:t>
          </a:r>
          <a:endParaRPr lang="en-US" sz="20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+mn-ea"/>
            <a:cs typeface="Arial"/>
          </a:endParaRPr>
        </a:p>
      </dgm:t>
    </dgm:pt>
    <dgm:pt modelId="{23F83A56-21C0-0D41-8463-CD532DACFF22}" type="sibTrans" cxnId="{00AC914B-D659-B645-B37A-643B3F4C7683}">
      <dgm:prSet/>
      <dgm:spPr/>
      <dgm:t>
        <a:bodyPr/>
        <a:lstStyle/>
        <a:p>
          <a:endParaRPr lang="en-US" sz="1400">
            <a:latin typeface="Arial"/>
            <a:cs typeface="Arial"/>
          </a:endParaRPr>
        </a:p>
      </dgm:t>
    </dgm:pt>
    <dgm:pt modelId="{1CA5B7B8-6DA1-2B4D-ABEC-3B2FF82CF623}" type="parTrans" cxnId="{00AC914B-D659-B645-B37A-643B3F4C7683}">
      <dgm:prSet/>
      <dgm:spPr/>
      <dgm:t>
        <a:bodyPr/>
        <a:lstStyle/>
        <a:p>
          <a:endParaRPr lang="en-US" sz="1400">
            <a:latin typeface="Arial"/>
            <a:cs typeface="Arial"/>
          </a:endParaRPr>
        </a:p>
      </dgm:t>
    </dgm:pt>
    <dgm:pt modelId="{71B5B9DD-E2E8-264A-A27D-73CCF6E51435}">
      <dgm:prSet custT="1"/>
      <dgm:spPr>
        <a:xfrm>
          <a:off x="0" y="2243139"/>
          <a:ext cx="6834757" cy="177660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4681520"/>
              <a:satOff val="-5839"/>
              <a:lumOff val="1373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spcAft>
              <a:spcPts val="600"/>
            </a:spcAft>
          </a:pPr>
          <a:r>
            <a:rPr lang="en-US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Tutorial/</a:t>
          </a:r>
          <a:r>
            <a:rPr lang="en-US" sz="2000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bimbingan</a:t>
          </a:r>
          <a:r>
            <a:rPr lang="en-US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</a:t>
          </a:r>
          <a:r>
            <a:rPr lang="en-US" sz="2000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tatap</a:t>
          </a:r>
          <a:r>
            <a:rPr lang="en-US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</a:t>
          </a:r>
          <a:r>
            <a:rPr lang="en-US" sz="2000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muka</a:t>
          </a:r>
          <a:r>
            <a:rPr lang="en-US" sz="20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(TTM)</a:t>
          </a:r>
          <a:endParaRPr lang="en-US" sz="20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+mn-ea"/>
            <a:cs typeface="Arial"/>
          </a:endParaRPr>
        </a:p>
      </dgm:t>
    </dgm:pt>
    <dgm:pt modelId="{C5826DB5-C41A-1440-BD18-0F806442684C}" type="sibTrans" cxnId="{D91BC205-E270-CE4F-8598-1FF19073528E}">
      <dgm:prSet/>
      <dgm:spPr/>
      <dgm:t>
        <a:bodyPr/>
        <a:lstStyle/>
        <a:p>
          <a:endParaRPr lang="en-US" sz="1400">
            <a:latin typeface="Arial"/>
            <a:cs typeface="Arial"/>
          </a:endParaRPr>
        </a:p>
      </dgm:t>
    </dgm:pt>
    <dgm:pt modelId="{E64B4D3E-AC32-5547-832D-76DB5BC3676E}" type="parTrans" cxnId="{D91BC205-E270-CE4F-8598-1FF19073528E}">
      <dgm:prSet/>
      <dgm:spPr/>
      <dgm:t>
        <a:bodyPr/>
        <a:lstStyle/>
        <a:p>
          <a:endParaRPr lang="en-US" sz="1400">
            <a:latin typeface="Arial"/>
            <a:cs typeface="Arial"/>
          </a:endParaRPr>
        </a:p>
      </dgm:t>
    </dgm:pt>
    <dgm:pt modelId="{028BA10B-CC53-454D-BCE2-215FAA379633}" type="pres">
      <dgm:prSet presAssocID="{FF8CB432-73C3-3644-BB0B-DD851D143953}" presName="linear" presStyleCnt="0">
        <dgm:presLayoutVars>
          <dgm:dir/>
          <dgm:animLvl val="lvl"/>
          <dgm:resizeHandles val="exact"/>
        </dgm:presLayoutVars>
      </dgm:prSet>
      <dgm:spPr/>
    </dgm:pt>
    <dgm:pt modelId="{86695A2D-E45E-BC4D-8464-C84ED0DBEC13}" type="pres">
      <dgm:prSet presAssocID="{43EFE342-28B2-BF47-A30C-B104D03A5C1D}" presName="parentLin" presStyleCnt="0"/>
      <dgm:spPr/>
    </dgm:pt>
    <dgm:pt modelId="{152BBE66-5125-D04A-9B7E-AC664ABD05CE}" type="pres">
      <dgm:prSet presAssocID="{43EFE342-28B2-BF47-A30C-B104D03A5C1D}" presName="parentLeftMargin" presStyleLbl="node1" presStyleIdx="0" presStyleCnt="2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9F5F4491-2840-BC4A-AEE7-3B42AB7BBD71}" type="pres">
      <dgm:prSet presAssocID="{43EFE342-28B2-BF47-A30C-B104D03A5C1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D63520-1321-8B4E-9A35-4D9056226AF5}" type="pres">
      <dgm:prSet presAssocID="{43EFE342-28B2-BF47-A30C-B104D03A5C1D}" presName="negativeSpace" presStyleCnt="0"/>
      <dgm:spPr/>
    </dgm:pt>
    <dgm:pt modelId="{3E170BFE-100D-F240-A39E-20CEBFC7B8E6}" type="pres">
      <dgm:prSet presAssocID="{43EFE342-28B2-BF47-A30C-B104D03A5C1D}" presName="childText" presStyleLbl="conFgAcc1" presStyleIdx="0" presStyleCnt="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4121D5B-3D55-2444-86E4-F9887CC1A76C}" type="pres">
      <dgm:prSet presAssocID="{3EB8BAA4-00E3-634F-98FE-41B5DD676138}" presName="spaceBetweenRectangles" presStyleCnt="0"/>
      <dgm:spPr/>
    </dgm:pt>
    <dgm:pt modelId="{A151B4BB-93C7-A340-8BCC-7C673D269C6C}" type="pres">
      <dgm:prSet presAssocID="{CFD5AEA7-2991-D34A-AFFD-34922B0592BF}" presName="parentLin" presStyleCnt="0"/>
      <dgm:spPr/>
    </dgm:pt>
    <dgm:pt modelId="{BF8CF26F-69C8-6941-94BE-89F56AD2DF89}" type="pres">
      <dgm:prSet presAssocID="{CFD5AEA7-2991-D34A-AFFD-34922B0592BF}" presName="parentLeftMargin" presStyleLbl="node1" presStyleIdx="0" presStyleCnt="2"/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ADBC47F4-A5B0-4745-8A5D-ABA8F5155FAD}" type="pres">
      <dgm:prSet presAssocID="{CFD5AEA7-2991-D34A-AFFD-34922B0592B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03F37D-CC25-6546-B930-1D54613FF53A}" type="pres">
      <dgm:prSet presAssocID="{CFD5AEA7-2991-D34A-AFFD-34922B0592BF}" presName="negativeSpace" presStyleCnt="0"/>
      <dgm:spPr/>
    </dgm:pt>
    <dgm:pt modelId="{EEEC8E38-5457-1342-B57F-91075EB57B98}" type="pres">
      <dgm:prSet presAssocID="{CFD5AEA7-2991-D34A-AFFD-34922B0592BF}" presName="childText" presStyleLbl="conFgAcc1" presStyleIdx="1" presStyleCnt="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00AC914B-D659-B645-B37A-643B3F4C7683}" srcId="{CFD5AEA7-2991-D34A-AFFD-34922B0592BF}" destId="{5CEDEF3F-292D-AA4B-8461-5D19F6E6673B}" srcOrd="1" destOrd="0" parTransId="{1CA5B7B8-6DA1-2B4D-ABEC-3B2FF82CF623}" sibTransId="{23F83A56-21C0-0D41-8463-CD532DACFF22}"/>
    <dgm:cxn modelId="{A5B279A2-1CEE-4158-B741-B1048A469EFD}" type="presOf" srcId="{43EFE342-28B2-BF47-A30C-B104D03A5C1D}" destId="{152BBE66-5125-D04A-9B7E-AC664ABD05CE}" srcOrd="0" destOrd="0" presId="urn:microsoft.com/office/officeart/2005/8/layout/list1"/>
    <dgm:cxn modelId="{5DB6E52E-9C6D-0340-B551-88E8C671310B}" srcId="{43EFE342-28B2-BF47-A30C-B104D03A5C1D}" destId="{0A5550FC-B3B0-2847-863A-514F80A373E8}" srcOrd="0" destOrd="0" parTransId="{31E368F5-E273-5649-8730-0086BC1F86EE}" sibTransId="{45C663BD-DF83-0B43-9456-F456A21306ED}"/>
    <dgm:cxn modelId="{58876D80-8EDE-7E4B-8EF9-275FDE51A27A}" srcId="{FF8CB432-73C3-3644-BB0B-DD851D143953}" destId="{43EFE342-28B2-BF47-A30C-B104D03A5C1D}" srcOrd="0" destOrd="0" parTransId="{621FD5A1-574E-CF42-BC79-5899F5E91CDD}" sibTransId="{3EB8BAA4-00E3-634F-98FE-41B5DD676138}"/>
    <dgm:cxn modelId="{95F83561-CF9A-4C57-AD91-3EBC7F7E19C5}" type="presOf" srcId="{71B5B9DD-E2E8-264A-A27D-73CCF6E51435}" destId="{EEEC8E38-5457-1342-B57F-91075EB57B98}" srcOrd="0" destOrd="0" presId="urn:microsoft.com/office/officeart/2005/8/layout/list1"/>
    <dgm:cxn modelId="{C5A84F50-8C4A-4E30-A658-31189B0BE5D8}" type="presOf" srcId="{0A5550FC-B3B0-2847-863A-514F80A373E8}" destId="{3E170BFE-100D-F240-A39E-20CEBFC7B8E6}" srcOrd="0" destOrd="0" presId="urn:microsoft.com/office/officeart/2005/8/layout/list1"/>
    <dgm:cxn modelId="{6D080B61-4069-4D81-8766-30C466FC9F0B}" srcId="{CFD5AEA7-2991-D34A-AFFD-34922B0592BF}" destId="{38AA1A93-7955-4563-83B4-FCD26192B0A9}" srcOrd="2" destOrd="0" parTransId="{496333A2-9D70-44AF-A578-430F202D384A}" sibTransId="{C7014AE3-0D20-415B-B413-E020126C13AD}"/>
    <dgm:cxn modelId="{604A6BB3-54B5-4F41-AACC-E917A10527A5}" type="presOf" srcId="{5CEDEF3F-292D-AA4B-8461-5D19F6E6673B}" destId="{EEEC8E38-5457-1342-B57F-91075EB57B98}" srcOrd="0" destOrd="1" presId="urn:microsoft.com/office/officeart/2005/8/layout/list1"/>
    <dgm:cxn modelId="{D91BC205-E270-CE4F-8598-1FF19073528E}" srcId="{CFD5AEA7-2991-D34A-AFFD-34922B0592BF}" destId="{71B5B9DD-E2E8-264A-A27D-73CCF6E51435}" srcOrd="0" destOrd="0" parTransId="{E64B4D3E-AC32-5547-832D-76DB5BC3676E}" sibTransId="{C5826DB5-C41A-1440-BD18-0F806442684C}"/>
    <dgm:cxn modelId="{46ECAB62-4C15-44CC-9D42-55B6FF936E3F}" type="presOf" srcId="{38AA1A93-7955-4563-83B4-FCD26192B0A9}" destId="{EEEC8E38-5457-1342-B57F-91075EB57B98}" srcOrd="0" destOrd="2" presId="urn:microsoft.com/office/officeart/2005/8/layout/list1"/>
    <dgm:cxn modelId="{A3D784F8-EB8B-42F4-8E58-F4CB83975020}" type="presOf" srcId="{FF8CB432-73C3-3644-BB0B-DD851D143953}" destId="{028BA10B-CC53-454D-BCE2-215FAA379633}" srcOrd="0" destOrd="0" presId="urn:microsoft.com/office/officeart/2005/8/layout/list1"/>
    <dgm:cxn modelId="{AB5A6B4B-07E6-4755-9DD0-B2BEA335EA3C}" type="presOf" srcId="{4F85114C-5C37-49A3-8BF9-CDB50C618E7B}" destId="{EEEC8E38-5457-1342-B57F-91075EB57B98}" srcOrd="0" destOrd="3" presId="urn:microsoft.com/office/officeart/2005/8/layout/list1"/>
    <dgm:cxn modelId="{9EB4CCF9-A4E6-434C-B23B-F4DA1E939DD9}" srcId="{CFD5AEA7-2991-D34A-AFFD-34922B0592BF}" destId="{4F85114C-5C37-49A3-8BF9-CDB50C618E7B}" srcOrd="3" destOrd="0" parTransId="{06A27AA2-B583-4EAF-B861-C8BBFC9536E5}" sibTransId="{C4D14A90-085C-460A-8A6F-A88D256C3445}"/>
    <dgm:cxn modelId="{1A49388F-905F-42C8-9BAF-CA16734ED992}" type="presOf" srcId="{CFD5AEA7-2991-D34A-AFFD-34922B0592BF}" destId="{ADBC47F4-A5B0-4745-8A5D-ABA8F5155FAD}" srcOrd="1" destOrd="0" presId="urn:microsoft.com/office/officeart/2005/8/layout/list1"/>
    <dgm:cxn modelId="{CD532CB3-9035-4CB7-99AF-F1EECDB6694F}" type="presOf" srcId="{CFD5AEA7-2991-D34A-AFFD-34922B0592BF}" destId="{BF8CF26F-69C8-6941-94BE-89F56AD2DF89}" srcOrd="0" destOrd="0" presId="urn:microsoft.com/office/officeart/2005/8/layout/list1"/>
    <dgm:cxn modelId="{1B9144EC-C0A1-4A60-9CA9-6717B6A63357}" type="presOf" srcId="{43EFE342-28B2-BF47-A30C-B104D03A5C1D}" destId="{9F5F4491-2840-BC4A-AEE7-3B42AB7BBD71}" srcOrd="1" destOrd="0" presId="urn:microsoft.com/office/officeart/2005/8/layout/list1"/>
    <dgm:cxn modelId="{F31A3056-3E83-B44D-AB5D-16F4FF77EF5A}" srcId="{FF8CB432-73C3-3644-BB0B-DD851D143953}" destId="{CFD5AEA7-2991-D34A-AFFD-34922B0592BF}" srcOrd="1" destOrd="0" parTransId="{7D4F17E2-D9B7-8145-B947-244A403D7875}" sibTransId="{44CD42B8-7797-A845-B65C-4DB6D0540244}"/>
    <dgm:cxn modelId="{F225C108-7DBE-48E0-8444-28949D67B4BC}" type="presParOf" srcId="{028BA10B-CC53-454D-BCE2-215FAA379633}" destId="{86695A2D-E45E-BC4D-8464-C84ED0DBEC13}" srcOrd="0" destOrd="0" presId="urn:microsoft.com/office/officeart/2005/8/layout/list1"/>
    <dgm:cxn modelId="{8D897AB0-A41D-4F03-8BAA-3C8FBADF825D}" type="presParOf" srcId="{86695A2D-E45E-BC4D-8464-C84ED0DBEC13}" destId="{152BBE66-5125-D04A-9B7E-AC664ABD05CE}" srcOrd="0" destOrd="0" presId="urn:microsoft.com/office/officeart/2005/8/layout/list1"/>
    <dgm:cxn modelId="{287E6E68-616E-44A1-A110-69E194749148}" type="presParOf" srcId="{86695A2D-E45E-BC4D-8464-C84ED0DBEC13}" destId="{9F5F4491-2840-BC4A-AEE7-3B42AB7BBD71}" srcOrd="1" destOrd="0" presId="urn:microsoft.com/office/officeart/2005/8/layout/list1"/>
    <dgm:cxn modelId="{BCA6F4DD-0DD2-465F-9D56-F445218E7CEB}" type="presParOf" srcId="{028BA10B-CC53-454D-BCE2-215FAA379633}" destId="{43D63520-1321-8B4E-9A35-4D9056226AF5}" srcOrd="1" destOrd="0" presId="urn:microsoft.com/office/officeart/2005/8/layout/list1"/>
    <dgm:cxn modelId="{01A369C7-E104-461A-9149-A5FF0B362BC9}" type="presParOf" srcId="{028BA10B-CC53-454D-BCE2-215FAA379633}" destId="{3E170BFE-100D-F240-A39E-20CEBFC7B8E6}" srcOrd="2" destOrd="0" presId="urn:microsoft.com/office/officeart/2005/8/layout/list1"/>
    <dgm:cxn modelId="{CA561E4C-8807-4811-83FF-5CA90C68C707}" type="presParOf" srcId="{028BA10B-CC53-454D-BCE2-215FAA379633}" destId="{54121D5B-3D55-2444-86E4-F9887CC1A76C}" srcOrd="3" destOrd="0" presId="urn:microsoft.com/office/officeart/2005/8/layout/list1"/>
    <dgm:cxn modelId="{4CCDA595-50B1-4A1B-8167-68FFC9606130}" type="presParOf" srcId="{028BA10B-CC53-454D-BCE2-215FAA379633}" destId="{A151B4BB-93C7-A340-8BCC-7C673D269C6C}" srcOrd="4" destOrd="0" presId="urn:microsoft.com/office/officeart/2005/8/layout/list1"/>
    <dgm:cxn modelId="{FC968D70-C41B-4C18-9593-B3040A5899AE}" type="presParOf" srcId="{A151B4BB-93C7-A340-8BCC-7C673D269C6C}" destId="{BF8CF26F-69C8-6941-94BE-89F56AD2DF89}" srcOrd="0" destOrd="0" presId="urn:microsoft.com/office/officeart/2005/8/layout/list1"/>
    <dgm:cxn modelId="{E34B40EA-BDA2-4FE0-BB0B-65DA945E589E}" type="presParOf" srcId="{A151B4BB-93C7-A340-8BCC-7C673D269C6C}" destId="{ADBC47F4-A5B0-4745-8A5D-ABA8F5155FAD}" srcOrd="1" destOrd="0" presId="urn:microsoft.com/office/officeart/2005/8/layout/list1"/>
    <dgm:cxn modelId="{D5CDCAAE-7D42-4E6F-BBF8-E1016BBB7A98}" type="presParOf" srcId="{028BA10B-CC53-454D-BCE2-215FAA379633}" destId="{1703F37D-CC25-6546-B930-1D54613FF53A}" srcOrd="5" destOrd="0" presId="urn:microsoft.com/office/officeart/2005/8/layout/list1"/>
    <dgm:cxn modelId="{409CD46D-AA3C-4D0E-BE39-ADFFB8C58AF1}" type="presParOf" srcId="{028BA10B-CC53-454D-BCE2-215FAA379633}" destId="{EEEC8E38-5457-1342-B57F-91075EB57B9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7B93F-C09F-48B5-ADB9-11371BEAAEFC}" type="doc">
      <dgm:prSet loTypeId="urn:microsoft.com/office/officeart/2005/8/layout/cycle3" loCatId="cycle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SG"/>
        </a:p>
      </dgm:t>
    </dgm:pt>
    <dgm:pt modelId="{396D441F-711E-4A82-A199-E8F504F99675}">
      <dgm:prSet phldrT="[Text]" custT="1"/>
      <dgm:spPr/>
      <dgm:t>
        <a:bodyPr/>
        <a:lstStyle/>
        <a:p>
          <a:r>
            <a:rPr lang="en-SG" sz="2800" dirty="0" err="1" smtClean="0"/>
            <a:t>Pemahaman</a:t>
          </a:r>
          <a:r>
            <a:rPr lang="en-SG" sz="2800" dirty="0" smtClean="0"/>
            <a:t> </a:t>
          </a:r>
          <a:r>
            <a:rPr lang="en-SG" sz="2800" dirty="0" err="1" smtClean="0"/>
            <a:t>Sistem</a:t>
          </a:r>
          <a:r>
            <a:rPr lang="en-SG" sz="2800" dirty="0" smtClean="0"/>
            <a:t> BJJ</a:t>
          </a:r>
          <a:endParaRPr lang="en-SG" sz="2800" dirty="0"/>
        </a:p>
      </dgm:t>
    </dgm:pt>
    <dgm:pt modelId="{7582ECFC-E881-41AD-965C-D44DEE268082}" type="parTrans" cxnId="{9BEA90B4-6990-42CF-AC7C-21E3411638C3}">
      <dgm:prSet/>
      <dgm:spPr/>
      <dgm:t>
        <a:bodyPr/>
        <a:lstStyle/>
        <a:p>
          <a:endParaRPr lang="en-SG"/>
        </a:p>
      </dgm:t>
    </dgm:pt>
    <dgm:pt modelId="{12D4EBEF-0649-49F7-BDFF-7790B494E734}" type="sibTrans" cxnId="{9BEA90B4-6990-42CF-AC7C-21E3411638C3}">
      <dgm:prSet/>
      <dgm:spPr/>
      <dgm:t>
        <a:bodyPr/>
        <a:lstStyle/>
        <a:p>
          <a:endParaRPr lang="en-SG"/>
        </a:p>
      </dgm:t>
    </dgm:pt>
    <dgm:pt modelId="{3B5C8FE2-835F-42C5-A735-55190FADA3B8}">
      <dgm:prSet phldrT="[Text]" custT="1"/>
      <dgm:spPr/>
      <dgm:t>
        <a:bodyPr/>
        <a:lstStyle/>
        <a:p>
          <a:r>
            <a:rPr lang="en-SG" sz="2800" dirty="0" err="1" smtClean="0">
              <a:solidFill>
                <a:schemeClr val="tx1"/>
              </a:solidFill>
            </a:rPr>
            <a:t>Mengubah</a:t>
          </a:r>
          <a:r>
            <a:rPr lang="en-SG" sz="2800" dirty="0" smtClean="0">
              <a:solidFill>
                <a:schemeClr val="tx1"/>
              </a:solidFill>
            </a:rPr>
            <a:t> </a:t>
          </a:r>
          <a:r>
            <a:rPr lang="en-SG" sz="2800" dirty="0" err="1" smtClean="0">
              <a:solidFill>
                <a:schemeClr val="tx1"/>
              </a:solidFill>
            </a:rPr>
            <a:t>paradigma</a:t>
          </a:r>
          <a:r>
            <a:rPr lang="en-SG" sz="2800" dirty="0" smtClean="0">
              <a:solidFill>
                <a:schemeClr val="tx1"/>
              </a:solidFill>
            </a:rPr>
            <a:t> &amp; </a:t>
          </a:r>
          <a:r>
            <a:rPr lang="en-SG" sz="2800" dirty="0" err="1" smtClean="0">
              <a:solidFill>
                <a:schemeClr val="tx1"/>
              </a:solidFill>
            </a:rPr>
            <a:t>kultur</a:t>
          </a:r>
          <a:r>
            <a:rPr lang="en-SG" sz="2800" dirty="0" smtClean="0">
              <a:solidFill>
                <a:schemeClr val="tx1"/>
              </a:solidFill>
            </a:rPr>
            <a:t> </a:t>
          </a:r>
          <a:r>
            <a:rPr lang="en-SG" sz="2800" dirty="0" err="1" smtClean="0">
              <a:solidFill>
                <a:schemeClr val="tx1"/>
              </a:solidFill>
            </a:rPr>
            <a:t>belajar</a:t>
          </a:r>
          <a:endParaRPr lang="en-SG" sz="2800" dirty="0">
            <a:solidFill>
              <a:schemeClr val="tx1"/>
            </a:solidFill>
          </a:endParaRPr>
        </a:p>
      </dgm:t>
    </dgm:pt>
    <dgm:pt modelId="{4E808958-FDA6-42DE-AB35-FABD233F63E0}" type="parTrans" cxnId="{2281820A-7204-43CE-8169-1FCC23480D54}">
      <dgm:prSet/>
      <dgm:spPr/>
      <dgm:t>
        <a:bodyPr/>
        <a:lstStyle/>
        <a:p>
          <a:endParaRPr lang="en-SG"/>
        </a:p>
      </dgm:t>
    </dgm:pt>
    <dgm:pt modelId="{90A92CBD-2E52-4221-A857-EC036E9B35FF}" type="sibTrans" cxnId="{2281820A-7204-43CE-8169-1FCC23480D54}">
      <dgm:prSet/>
      <dgm:spPr/>
      <dgm:t>
        <a:bodyPr/>
        <a:lstStyle/>
        <a:p>
          <a:endParaRPr lang="en-SG"/>
        </a:p>
      </dgm:t>
    </dgm:pt>
    <dgm:pt modelId="{73E4EAD3-BFCF-471A-BB8F-B67411230414}">
      <dgm:prSet phldrT="[Text]" custT="1"/>
      <dgm:spPr/>
      <dgm:t>
        <a:bodyPr/>
        <a:lstStyle/>
        <a:p>
          <a:r>
            <a:rPr lang="en-SG" sz="2800" dirty="0" err="1" smtClean="0"/>
            <a:t>Mengelola</a:t>
          </a:r>
          <a:r>
            <a:rPr lang="en-SG" sz="2800" dirty="0" smtClean="0"/>
            <a:t> </a:t>
          </a:r>
          <a:r>
            <a:rPr lang="en-SG" sz="2800" dirty="0" err="1" smtClean="0"/>
            <a:t>waktu</a:t>
          </a:r>
          <a:r>
            <a:rPr lang="en-SG" sz="2800" dirty="0" smtClean="0"/>
            <a:t> </a:t>
          </a:r>
          <a:r>
            <a:rPr lang="en-SG" sz="2800" dirty="0" err="1" smtClean="0"/>
            <a:t>dan</a:t>
          </a:r>
          <a:r>
            <a:rPr lang="en-SG" sz="2800" dirty="0" smtClean="0"/>
            <a:t> </a:t>
          </a:r>
          <a:r>
            <a:rPr lang="en-SG" sz="2800" dirty="0" err="1" smtClean="0"/>
            <a:t>kegiatan</a:t>
          </a:r>
          <a:r>
            <a:rPr lang="en-SG" sz="2800" dirty="0" smtClean="0"/>
            <a:t> </a:t>
          </a:r>
          <a:r>
            <a:rPr lang="en-SG" sz="2800" dirty="0" err="1" smtClean="0"/>
            <a:t>belajar</a:t>
          </a:r>
          <a:endParaRPr lang="en-SG" sz="2800" dirty="0"/>
        </a:p>
      </dgm:t>
    </dgm:pt>
    <dgm:pt modelId="{3D6F9413-6D97-4D92-9060-AD7543DBBB21}" type="parTrans" cxnId="{A6FBE7E2-64A7-4678-9E57-B759D4AB1A66}">
      <dgm:prSet/>
      <dgm:spPr/>
      <dgm:t>
        <a:bodyPr/>
        <a:lstStyle/>
        <a:p>
          <a:endParaRPr lang="en-SG"/>
        </a:p>
      </dgm:t>
    </dgm:pt>
    <dgm:pt modelId="{760DB422-BC2C-4369-83CE-AF254C09842E}" type="sibTrans" cxnId="{A6FBE7E2-64A7-4678-9E57-B759D4AB1A66}">
      <dgm:prSet/>
      <dgm:spPr/>
      <dgm:t>
        <a:bodyPr/>
        <a:lstStyle/>
        <a:p>
          <a:endParaRPr lang="en-SG"/>
        </a:p>
      </dgm:t>
    </dgm:pt>
    <dgm:pt modelId="{FDA54356-FF14-4BC6-A101-E764DB999605}">
      <dgm:prSet phldrT="[Text]" custT="1"/>
      <dgm:spPr/>
      <dgm:t>
        <a:bodyPr/>
        <a:lstStyle/>
        <a:p>
          <a:r>
            <a:rPr lang="en-SG" sz="2800" dirty="0" err="1" smtClean="0">
              <a:solidFill>
                <a:schemeClr val="tx1"/>
              </a:solidFill>
            </a:rPr>
            <a:t>Membangun</a:t>
          </a:r>
          <a:r>
            <a:rPr lang="en-SG" sz="2800" dirty="0" smtClean="0">
              <a:solidFill>
                <a:schemeClr val="tx1"/>
              </a:solidFill>
            </a:rPr>
            <a:t> </a:t>
          </a:r>
          <a:r>
            <a:rPr lang="en-SG" sz="2800" dirty="0" err="1" smtClean="0">
              <a:solidFill>
                <a:schemeClr val="tx1"/>
              </a:solidFill>
            </a:rPr>
            <a:t>ketangguhan</a:t>
          </a:r>
          <a:r>
            <a:rPr lang="en-SG" sz="2800" dirty="0" smtClean="0">
              <a:solidFill>
                <a:schemeClr val="tx1"/>
              </a:solidFill>
            </a:rPr>
            <a:t> </a:t>
          </a:r>
          <a:r>
            <a:rPr lang="en-SG" sz="2800" dirty="0" err="1" smtClean="0">
              <a:solidFill>
                <a:schemeClr val="tx1"/>
              </a:solidFill>
            </a:rPr>
            <a:t>belajar</a:t>
          </a:r>
          <a:endParaRPr lang="en-SG" sz="2800" dirty="0">
            <a:solidFill>
              <a:schemeClr val="tx1"/>
            </a:solidFill>
          </a:endParaRPr>
        </a:p>
      </dgm:t>
    </dgm:pt>
    <dgm:pt modelId="{6D430628-37A0-4260-8E2D-5840A1CBDFFA}" type="parTrans" cxnId="{B3879647-4674-44AA-AB84-482A485ECFEA}">
      <dgm:prSet/>
      <dgm:spPr/>
      <dgm:t>
        <a:bodyPr/>
        <a:lstStyle/>
        <a:p>
          <a:endParaRPr lang="en-SG"/>
        </a:p>
      </dgm:t>
    </dgm:pt>
    <dgm:pt modelId="{9954A439-B838-4CB0-ABDF-67A627A840F2}" type="sibTrans" cxnId="{B3879647-4674-44AA-AB84-482A485ECFEA}">
      <dgm:prSet/>
      <dgm:spPr/>
      <dgm:t>
        <a:bodyPr/>
        <a:lstStyle/>
        <a:p>
          <a:endParaRPr lang="en-SG"/>
        </a:p>
      </dgm:t>
    </dgm:pt>
    <dgm:pt modelId="{46545479-7EE9-4D80-9863-55520DCF8377}">
      <dgm:prSet phldrT="[Text]" custT="1"/>
      <dgm:spPr/>
      <dgm:t>
        <a:bodyPr/>
        <a:lstStyle/>
        <a:p>
          <a:r>
            <a:rPr lang="en-SG" sz="2800" dirty="0" err="1" smtClean="0"/>
            <a:t>Menguasai</a:t>
          </a:r>
          <a:r>
            <a:rPr lang="en-SG" sz="2800" dirty="0" smtClean="0"/>
            <a:t> </a:t>
          </a:r>
          <a:r>
            <a:rPr lang="en-SG" sz="2800" dirty="0" err="1" smtClean="0"/>
            <a:t>keterampilan</a:t>
          </a:r>
          <a:r>
            <a:rPr lang="en-SG" sz="2800" dirty="0" smtClean="0"/>
            <a:t> </a:t>
          </a:r>
          <a:r>
            <a:rPr lang="en-SG" sz="2800" dirty="0" err="1" smtClean="0"/>
            <a:t>belajar</a:t>
          </a:r>
          <a:r>
            <a:rPr lang="en-SG" sz="2800" dirty="0" smtClean="0"/>
            <a:t> </a:t>
          </a:r>
          <a:r>
            <a:rPr lang="en-SG" sz="2800" dirty="0" err="1" smtClean="0"/>
            <a:t>mandiri</a:t>
          </a:r>
          <a:endParaRPr lang="en-SG" sz="2800" dirty="0"/>
        </a:p>
      </dgm:t>
    </dgm:pt>
    <dgm:pt modelId="{9A351E95-9E93-4E80-8056-333529A1C025}" type="parTrans" cxnId="{D05C25CD-5A98-4D18-B5F7-66339CFA2C56}">
      <dgm:prSet/>
      <dgm:spPr/>
      <dgm:t>
        <a:bodyPr/>
        <a:lstStyle/>
        <a:p>
          <a:endParaRPr lang="en-SG"/>
        </a:p>
      </dgm:t>
    </dgm:pt>
    <dgm:pt modelId="{D679306A-0B0F-4C5B-B3DA-D372A137195C}" type="sibTrans" cxnId="{D05C25CD-5A98-4D18-B5F7-66339CFA2C56}">
      <dgm:prSet/>
      <dgm:spPr/>
      <dgm:t>
        <a:bodyPr/>
        <a:lstStyle/>
        <a:p>
          <a:endParaRPr lang="en-SG"/>
        </a:p>
      </dgm:t>
    </dgm:pt>
    <dgm:pt modelId="{9F883C95-6FBC-4465-B214-EEF8A8D4F6CA}" type="pres">
      <dgm:prSet presAssocID="{0A17B93F-C09F-48B5-ADB9-11371BEAAEF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SG"/>
        </a:p>
      </dgm:t>
    </dgm:pt>
    <dgm:pt modelId="{AEC50B98-54CD-4D15-953F-329EE9269ED1}" type="pres">
      <dgm:prSet presAssocID="{0A17B93F-C09F-48B5-ADB9-11371BEAAEFC}" presName="cycle" presStyleCnt="0"/>
      <dgm:spPr/>
    </dgm:pt>
    <dgm:pt modelId="{0DA23E00-C1A9-4097-A4F5-161EB8E49889}" type="pres">
      <dgm:prSet presAssocID="{396D441F-711E-4A82-A199-E8F504F99675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1CE05BF7-EF1D-4BC8-B505-A28529E9F9EF}" type="pres">
      <dgm:prSet presAssocID="{12D4EBEF-0649-49F7-BDFF-7790B494E734}" presName="sibTransFirstNode" presStyleLbl="bgShp" presStyleIdx="0" presStyleCnt="1"/>
      <dgm:spPr/>
      <dgm:t>
        <a:bodyPr/>
        <a:lstStyle/>
        <a:p>
          <a:endParaRPr lang="en-SG"/>
        </a:p>
      </dgm:t>
    </dgm:pt>
    <dgm:pt modelId="{394EE703-0A3A-4068-86F6-F5E22CCF7556}" type="pres">
      <dgm:prSet presAssocID="{3B5C8FE2-835F-42C5-A735-55190FADA3B8}" presName="nodeFollowingNodes" presStyleLbl="node1" presStyleIdx="1" presStyleCnt="5" custScaleX="123966" custRadScaleRad="122312" custRadScaleInc="15485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CA4D1DE6-AF34-48B2-8507-64258653FB23}" type="pres">
      <dgm:prSet presAssocID="{73E4EAD3-BFCF-471A-BB8F-B67411230414}" presName="nodeFollowingNodes" presStyleLbl="node1" presStyleIdx="2" presStyleCnt="5" custScaleX="144758" custRadScaleRad="115246" custRadScaleInc="-23207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1FF330CA-94AF-44EA-85D7-661C80B7321F}" type="pres">
      <dgm:prSet presAssocID="{FDA54356-FF14-4BC6-A101-E764DB999605}" presName="nodeFollowingNodes" presStyleLbl="node1" presStyleIdx="3" presStyleCnt="5" custScaleX="164104" custRadScaleRad="128321" custRadScaleInc="31130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  <dgm:pt modelId="{35270120-2B7E-4FF9-83B1-BF8EC25763DF}" type="pres">
      <dgm:prSet presAssocID="{46545479-7EE9-4D80-9863-55520DCF8377}" presName="nodeFollowingNodes" presStyleLbl="node1" presStyleIdx="4" presStyleCnt="5" custScaleX="138773" custRadScaleRad="138582" custRadScaleInc="-17557">
        <dgm:presLayoutVars>
          <dgm:bulletEnabled val="1"/>
        </dgm:presLayoutVars>
      </dgm:prSet>
      <dgm:spPr/>
      <dgm:t>
        <a:bodyPr/>
        <a:lstStyle/>
        <a:p>
          <a:endParaRPr lang="en-SG"/>
        </a:p>
      </dgm:t>
    </dgm:pt>
  </dgm:ptLst>
  <dgm:cxnLst>
    <dgm:cxn modelId="{5E537A17-48AF-4CC0-AC45-91708DBE2B0C}" type="presOf" srcId="{46545479-7EE9-4D80-9863-55520DCF8377}" destId="{35270120-2B7E-4FF9-83B1-BF8EC25763DF}" srcOrd="0" destOrd="0" presId="urn:microsoft.com/office/officeart/2005/8/layout/cycle3"/>
    <dgm:cxn modelId="{4630274B-2E3F-4419-8E9B-B96295B1052C}" type="presOf" srcId="{73E4EAD3-BFCF-471A-BB8F-B67411230414}" destId="{CA4D1DE6-AF34-48B2-8507-64258653FB23}" srcOrd="0" destOrd="0" presId="urn:microsoft.com/office/officeart/2005/8/layout/cycle3"/>
    <dgm:cxn modelId="{9BEA90B4-6990-42CF-AC7C-21E3411638C3}" srcId="{0A17B93F-C09F-48B5-ADB9-11371BEAAEFC}" destId="{396D441F-711E-4A82-A199-E8F504F99675}" srcOrd="0" destOrd="0" parTransId="{7582ECFC-E881-41AD-965C-D44DEE268082}" sibTransId="{12D4EBEF-0649-49F7-BDFF-7790B494E734}"/>
    <dgm:cxn modelId="{EC4F8C44-B590-426A-A837-4329E559D6AC}" type="presOf" srcId="{12D4EBEF-0649-49F7-BDFF-7790B494E734}" destId="{1CE05BF7-EF1D-4BC8-B505-A28529E9F9EF}" srcOrd="0" destOrd="0" presId="urn:microsoft.com/office/officeart/2005/8/layout/cycle3"/>
    <dgm:cxn modelId="{D21B46E9-1A2A-48D8-A14E-14FFF71E4C20}" type="presOf" srcId="{0A17B93F-C09F-48B5-ADB9-11371BEAAEFC}" destId="{9F883C95-6FBC-4465-B214-EEF8A8D4F6CA}" srcOrd="0" destOrd="0" presId="urn:microsoft.com/office/officeart/2005/8/layout/cycle3"/>
    <dgm:cxn modelId="{B867BD5F-A65B-4237-8B3B-29B60D5F88DB}" type="presOf" srcId="{396D441F-711E-4A82-A199-E8F504F99675}" destId="{0DA23E00-C1A9-4097-A4F5-161EB8E49889}" srcOrd="0" destOrd="0" presId="urn:microsoft.com/office/officeart/2005/8/layout/cycle3"/>
    <dgm:cxn modelId="{33AB1088-CCC8-4C4A-AD9A-1FB91F8743C1}" type="presOf" srcId="{FDA54356-FF14-4BC6-A101-E764DB999605}" destId="{1FF330CA-94AF-44EA-85D7-661C80B7321F}" srcOrd="0" destOrd="0" presId="urn:microsoft.com/office/officeart/2005/8/layout/cycle3"/>
    <dgm:cxn modelId="{2281820A-7204-43CE-8169-1FCC23480D54}" srcId="{0A17B93F-C09F-48B5-ADB9-11371BEAAEFC}" destId="{3B5C8FE2-835F-42C5-A735-55190FADA3B8}" srcOrd="1" destOrd="0" parTransId="{4E808958-FDA6-42DE-AB35-FABD233F63E0}" sibTransId="{90A92CBD-2E52-4221-A857-EC036E9B35FF}"/>
    <dgm:cxn modelId="{D05C25CD-5A98-4D18-B5F7-66339CFA2C56}" srcId="{0A17B93F-C09F-48B5-ADB9-11371BEAAEFC}" destId="{46545479-7EE9-4D80-9863-55520DCF8377}" srcOrd="4" destOrd="0" parTransId="{9A351E95-9E93-4E80-8056-333529A1C025}" sibTransId="{D679306A-0B0F-4C5B-B3DA-D372A137195C}"/>
    <dgm:cxn modelId="{B3879647-4674-44AA-AB84-482A485ECFEA}" srcId="{0A17B93F-C09F-48B5-ADB9-11371BEAAEFC}" destId="{FDA54356-FF14-4BC6-A101-E764DB999605}" srcOrd="3" destOrd="0" parTransId="{6D430628-37A0-4260-8E2D-5840A1CBDFFA}" sibTransId="{9954A439-B838-4CB0-ABDF-67A627A840F2}"/>
    <dgm:cxn modelId="{53E509C1-A077-4737-A878-453C7BFFDF19}" type="presOf" srcId="{3B5C8FE2-835F-42C5-A735-55190FADA3B8}" destId="{394EE703-0A3A-4068-86F6-F5E22CCF7556}" srcOrd="0" destOrd="0" presId="urn:microsoft.com/office/officeart/2005/8/layout/cycle3"/>
    <dgm:cxn modelId="{A6FBE7E2-64A7-4678-9E57-B759D4AB1A66}" srcId="{0A17B93F-C09F-48B5-ADB9-11371BEAAEFC}" destId="{73E4EAD3-BFCF-471A-BB8F-B67411230414}" srcOrd="2" destOrd="0" parTransId="{3D6F9413-6D97-4D92-9060-AD7543DBBB21}" sibTransId="{760DB422-BC2C-4369-83CE-AF254C09842E}"/>
    <dgm:cxn modelId="{512AF91C-7A81-4DEB-AA2E-607BB6F262AF}" type="presParOf" srcId="{9F883C95-6FBC-4465-B214-EEF8A8D4F6CA}" destId="{AEC50B98-54CD-4D15-953F-329EE9269ED1}" srcOrd="0" destOrd="0" presId="urn:microsoft.com/office/officeart/2005/8/layout/cycle3"/>
    <dgm:cxn modelId="{AA4B9A26-E8B4-44ED-B458-FB910D88BCE8}" type="presParOf" srcId="{AEC50B98-54CD-4D15-953F-329EE9269ED1}" destId="{0DA23E00-C1A9-4097-A4F5-161EB8E49889}" srcOrd="0" destOrd="0" presId="urn:microsoft.com/office/officeart/2005/8/layout/cycle3"/>
    <dgm:cxn modelId="{B42552DD-69F1-457A-8BF8-D564DF62F03A}" type="presParOf" srcId="{AEC50B98-54CD-4D15-953F-329EE9269ED1}" destId="{1CE05BF7-EF1D-4BC8-B505-A28529E9F9EF}" srcOrd="1" destOrd="0" presId="urn:microsoft.com/office/officeart/2005/8/layout/cycle3"/>
    <dgm:cxn modelId="{A6AEE672-602E-458E-83EA-F23C54B6A197}" type="presParOf" srcId="{AEC50B98-54CD-4D15-953F-329EE9269ED1}" destId="{394EE703-0A3A-4068-86F6-F5E22CCF7556}" srcOrd="2" destOrd="0" presId="urn:microsoft.com/office/officeart/2005/8/layout/cycle3"/>
    <dgm:cxn modelId="{AC686BE5-1782-4AA7-869F-E3ECF45A3DAF}" type="presParOf" srcId="{AEC50B98-54CD-4D15-953F-329EE9269ED1}" destId="{CA4D1DE6-AF34-48B2-8507-64258653FB23}" srcOrd="3" destOrd="0" presId="urn:microsoft.com/office/officeart/2005/8/layout/cycle3"/>
    <dgm:cxn modelId="{E44EB84B-242F-47BB-A974-DA0EDAC3E97F}" type="presParOf" srcId="{AEC50B98-54CD-4D15-953F-329EE9269ED1}" destId="{1FF330CA-94AF-44EA-85D7-661C80B7321F}" srcOrd="4" destOrd="0" presId="urn:microsoft.com/office/officeart/2005/8/layout/cycle3"/>
    <dgm:cxn modelId="{020AA1B5-D229-4AA3-B96C-2A493198071E}" type="presParOf" srcId="{AEC50B98-54CD-4D15-953F-329EE9269ED1}" destId="{35270120-2B7E-4FF9-83B1-BF8EC25763DF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170BFE-100D-F240-A39E-20CEBFC7B8E6}">
      <dsp:nvSpPr>
        <dsp:cNvPr id="0" name=""/>
        <dsp:cNvSpPr/>
      </dsp:nvSpPr>
      <dsp:spPr>
        <a:xfrm>
          <a:off x="0" y="829104"/>
          <a:ext cx="9720543" cy="15309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4422" tIns="1124712" rIns="75442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Mahasiswa</a:t>
          </a:r>
          <a:r>
            <a:rPr lang="en-US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</a:t>
          </a:r>
          <a:r>
            <a:rPr lang="en-US" sz="20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Belajar</a:t>
          </a:r>
          <a:r>
            <a:rPr lang="en-US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</a:t>
          </a:r>
          <a:r>
            <a:rPr lang="en-US" sz="20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Sendiri</a:t>
          </a:r>
          <a:r>
            <a:rPr lang="en-US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</a:t>
          </a:r>
          <a:r>
            <a:rPr lang="en-US" sz="20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atau</a:t>
          </a:r>
          <a:r>
            <a:rPr lang="en-US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</a:t>
          </a:r>
          <a:r>
            <a:rPr lang="en-US" sz="20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dalam</a:t>
          </a:r>
          <a:r>
            <a:rPr lang="en-US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</a:t>
          </a:r>
          <a:r>
            <a:rPr lang="en-US" sz="20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Kelompok</a:t>
          </a:r>
          <a:endParaRPr lang="en-US" sz="20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+mn-ea"/>
            <a:cs typeface="Arial"/>
          </a:endParaRPr>
        </a:p>
      </dsp:txBody>
      <dsp:txXfrm>
        <a:off x="0" y="829104"/>
        <a:ext cx="9720543" cy="1530900"/>
      </dsp:txXfrm>
    </dsp:sp>
    <dsp:sp modelId="{9F5F4491-2840-BC4A-AEE7-3B42AB7BBD71}">
      <dsp:nvSpPr>
        <dsp:cNvPr id="0" name=""/>
        <dsp:cNvSpPr/>
      </dsp:nvSpPr>
      <dsp:spPr>
        <a:xfrm>
          <a:off x="486027" y="32064"/>
          <a:ext cx="6804380" cy="1594080"/>
        </a:xfrm>
        <a:prstGeom prst="roundRect">
          <a:avLst/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C0504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7189" tIns="0" rIns="25718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ysClr val="windowText" lastClr="000000"/>
              </a:solidFill>
              <a:latin typeface="Arial"/>
              <a:ea typeface="+mn-ea"/>
              <a:cs typeface="Arial"/>
            </a:rPr>
            <a:t>BELAJAR MANDIRI</a:t>
          </a:r>
          <a:endParaRPr lang="en-US" sz="2000" b="1" kern="1200" dirty="0">
            <a:solidFill>
              <a:sysClr val="windowText" lastClr="000000"/>
            </a:solidFill>
            <a:latin typeface="Arial"/>
            <a:ea typeface="+mn-ea"/>
            <a:cs typeface="Arial"/>
          </a:endParaRPr>
        </a:p>
      </dsp:txBody>
      <dsp:txXfrm>
        <a:off x="563844" y="109881"/>
        <a:ext cx="6648746" cy="1438446"/>
      </dsp:txXfrm>
    </dsp:sp>
    <dsp:sp modelId="{EEEC8E38-5457-1342-B57F-91075EB57B98}">
      <dsp:nvSpPr>
        <dsp:cNvPr id="0" name=""/>
        <dsp:cNvSpPr/>
      </dsp:nvSpPr>
      <dsp:spPr>
        <a:xfrm>
          <a:off x="0" y="3448644"/>
          <a:ext cx="9720543" cy="25515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4681520"/>
              <a:satOff val="-5839"/>
              <a:lumOff val="1373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4422" tIns="1124712" rIns="75442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Tutorial/</a:t>
          </a:r>
          <a:r>
            <a:rPr lang="en-US" sz="20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bimbingan</a:t>
          </a:r>
          <a:r>
            <a:rPr lang="en-US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</a:t>
          </a:r>
          <a:r>
            <a:rPr lang="en-US" sz="20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tatap</a:t>
          </a:r>
          <a:r>
            <a:rPr lang="en-US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</a:t>
          </a:r>
          <a:r>
            <a:rPr lang="en-US" sz="20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muka</a:t>
          </a:r>
          <a:r>
            <a:rPr lang="en-US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(TTM)</a:t>
          </a:r>
          <a:endParaRPr lang="en-US" sz="20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+mn-ea"/>
            <a:cs typeface="Arial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Tutorial/</a:t>
          </a:r>
          <a:r>
            <a:rPr lang="en-US" sz="20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bimbingan</a:t>
          </a:r>
          <a:r>
            <a:rPr lang="en-US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online (</a:t>
          </a:r>
          <a:r>
            <a:rPr lang="en-US" sz="20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Tuton</a:t>
          </a:r>
          <a:r>
            <a:rPr lang="en-US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)</a:t>
          </a:r>
          <a:endParaRPr lang="en-US" sz="20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+mn-ea"/>
            <a:cs typeface="Arial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Tutorial </a:t>
          </a:r>
          <a:r>
            <a:rPr lang="en-US" sz="20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berbasis</a:t>
          </a:r>
          <a:r>
            <a:rPr lang="en-US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web (</a:t>
          </a:r>
          <a:r>
            <a:rPr lang="en-US" sz="20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Tuweb</a:t>
          </a:r>
          <a:r>
            <a:rPr lang="en-US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) </a:t>
          </a:r>
          <a:r>
            <a:rPr lang="en-US" sz="20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atau</a:t>
          </a:r>
          <a:r>
            <a:rPr lang="en-US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Video Conference</a:t>
          </a:r>
          <a:endParaRPr lang="en-US" sz="20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+mn-ea"/>
            <a:cs typeface="Arial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Tutorial </a:t>
          </a:r>
          <a:r>
            <a:rPr lang="en-US" sz="20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Televisi</a:t>
          </a:r>
          <a:r>
            <a:rPr lang="en-US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24 jam (</a:t>
          </a:r>
          <a:r>
            <a:rPr lang="en-US" sz="20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satu</a:t>
          </a:r>
          <a:r>
            <a:rPr lang="en-US" sz="20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+mn-ea"/>
              <a:cs typeface="Arial"/>
            </a:rPr>
            <a:t> channel Sky LBS TV)</a:t>
          </a:r>
          <a:endParaRPr lang="en-US" sz="20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+mn-ea"/>
            <a:cs typeface="Arial"/>
          </a:endParaRPr>
        </a:p>
      </dsp:txBody>
      <dsp:txXfrm>
        <a:off x="0" y="3448644"/>
        <a:ext cx="9720543" cy="2551500"/>
      </dsp:txXfrm>
    </dsp:sp>
    <dsp:sp modelId="{ADBC47F4-A5B0-4745-8A5D-ABA8F5155FAD}">
      <dsp:nvSpPr>
        <dsp:cNvPr id="0" name=""/>
        <dsp:cNvSpPr/>
      </dsp:nvSpPr>
      <dsp:spPr>
        <a:xfrm>
          <a:off x="486027" y="2651604"/>
          <a:ext cx="6804380" cy="1594080"/>
        </a:xfrm>
        <a:prstGeom prst="roundRect">
          <a:avLst/>
        </a:prstGeom>
        <a:gradFill rotWithShape="0">
          <a:gsLst>
            <a:gs pos="0">
              <a:srgbClr val="C0504D">
                <a:hueOff val="4681520"/>
                <a:satOff val="-5839"/>
                <a:lumOff val="1373"/>
                <a:alphaOff val="0"/>
                <a:tint val="50000"/>
                <a:satMod val="300000"/>
              </a:srgbClr>
            </a:gs>
            <a:gs pos="35000">
              <a:srgbClr val="C0504D">
                <a:hueOff val="4681520"/>
                <a:satOff val="-5839"/>
                <a:lumOff val="1373"/>
                <a:alphaOff val="0"/>
                <a:tint val="37000"/>
                <a:satMod val="300000"/>
              </a:srgbClr>
            </a:gs>
            <a:gs pos="100000">
              <a:srgbClr val="C0504D">
                <a:hueOff val="4681520"/>
                <a:satOff val="-5839"/>
                <a:lumOff val="1373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7189" tIns="0" rIns="257189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ysClr val="windowText" lastClr="000000"/>
              </a:solidFill>
              <a:latin typeface="Arial"/>
              <a:ea typeface="+mn-ea"/>
              <a:cs typeface="Arial"/>
            </a:rPr>
            <a:t>LAYANAN BANTUAN BELAJAR </a:t>
          </a:r>
          <a:r>
            <a:rPr lang="en-SG" sz="2400" b="1" kern="1200" dirty="0" smtClean="0">
              <a:solidFill>
                <a:sysClr val="windowText" lastClr="000000"/>
              </a:solidFill>
              <a:latin typeface="Arial"/>
              <a:ea typeface="+mn-ea"/>
              <a:cs typeface="Arial"/>
            </a:rPr>
            <a:t>(</a:t>
          </a:r>
          <a:r>
            <a:rPr lang="id-ID" sz="2400" b="1" kern="1200" dirty="0" smtClean="0">
              <a:solidFill>
                <a:sysClr val="windowText" lastClr="000000"/>
              </a:solidFill>
              <a:latin typeface="Arial"/>
              <a:ea typeface="+mn-ea"/>
              <a:cs typeface="Arial"/>
            </a:rPr>
            <a:t>TUTORIAL</a:t>
          </a:r>
          <a:r>
            <a:rPr lang="en-SG" sz="2400" b="1" kern="1200" dirty="0" smtClean="0">
              <a:solidFill>
                <a:sysClr val="windowText" lastClr="000000"/>
              </a:solidFill>
              <a:latin typeface="Arial"/>
              <a:ea typeface="+mn-ea"/>
              <a:cs typeface="Arial"/>
            </a:rPr>
            <a:t>)</a:t>
          </a:r>
          <a:endParaRPr lang="en-US" sz="2400" b="1" kern="1200" dirty="0">
            <a:solidFill>
              <a:sysClr val="windowText" lastClr="000000"/>
            </a:solidFill>
            <a:latin typeface="Arial"/>
            <a:ea typeface="+mn-ea"/>
            <a:cs typeface="Arial"/>
          </a:endParaRPr>
        </a:p>
      </dsp:txBody>
      <dsp:txXfrm>
        <a:off x="563844" y="2729421"/>
        <a:ext cx="6648746" cy="14384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E05BF7-EF1D-4BC8-B505-A28529E9F9EF}">
      <dsp:nvSpPr>
        <dsp:cNvPr id="0" name=""/>
        <dsp:cNvSpPr/>
      </dsp:nvSpPr>
      <dsp:spPr>
        <a:xfrm>
          <a:off x="2956713" y="-39317"/>
          <a:ext cx="6002340" cy="6002340"/>
        </a:xfrm>
        <a:prstGeom prst="circularArrow">
          <a:avLst>
            <a:gd name="adj1" fmla="val 5544"/>
            <a:gd name="adj2" fmla="val 330680"/>
            <a:gd name="adj3" fmla="val 13723219"/>
            <a:gd name="adj4" fmla="val 17418125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A23E00-C1A9-4097-A4F5-161EB8E49889}">
      <dsp:nvSpPr>
        <dsp:cNvPr id="0" name=""/>
        <dsp:cNvSpPr/>
      </dsp:nvSpPr>
      <dsp:spPr>
        <a:xfrm>
          <a:off x="4520727" y="2532"/>
          <a:ext cx="2874312" cy="143715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800" kern="1200" dirty="0" err="1" smtClean="0"/>
            <a:t>Pemahaman</a:t>
          </a:r>
          <a:r>
            <a:rPr lang="en-SG" sz="2800" kern="1200" dirty="0" smtClean="0"/>
            <a:t> </a:t>
          </a:r>
          <a:r>
            <a:rPr lang="en-SG" sz="2800" kern="1200" dirty="0" err="1" smtClean="0"/>
            <a:t>Sistem</a:t>
          </a:r>
          <a:r>
            <a:rPr lang="en-SG" sz="2800" kern="1200" dirty="0" smtClean="0"/>
            <a:t> BJJ</a:t>
          </a:r>
          <a:endParaRPr lang="en-SG" sz="2800" kern="1200" dirty="0"/>
        </a:p>
      </dsp:txBody>
      <dsp:txXfrm>
        <a:off x="4590883" y="72688"/>
        <a:ext cx="2734000" cy="1296844"/>
      </dsp:txXfrm>
    </dsp:sp>
    <dsp:sp modelId="{394EE703-0A3A-4068-86F6-F5E22CCF7556}">
      <dsp:nvSpPr>
        <dsp:cNvPr id="0" name=""/>
        <dsp:cNvSpPr/>
      </dsp:nvSpPr>
      <dsp:spPr>
        <a:xfrm>
          <a:off x="7270939" y="2088121"/>
          <a:ext cx="3563170" cy="143715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800" kern="1200" dirty="0" err="1" smtClean="0">
              <a:solidFill>
                <a:schemeClr val="tx1"/>
              </a:solidFill>
            </a:rPr>
            <a:t>Mengubah</a:t>
          </a:r>
          <a:r>
            <a:rPr lang="en-SG" sz="2800" kern="1200" dirty="0" smtClean="0">
              <a:solidFill>
                <a:schemeClr val="tx1"/>
              </a:solidFill>
            </a:rPr>
            <a:t> </a:t>
          </a:r>
          <a:r>
            <a:rPr lang="en-SG" sz="2800" kern="1200" dirty="0" err="1" smtClean="0">
              <a:solidFill>
                <a:schemeClr val="tx1"/>
              </a:solidFill>
            </a:rPr>
            <a:t>paradigma</a:t>
          </a:r>
          <a:r>
            <a:rPr lang="en-SG" sz="2800" kern="1200" dirty="0" smtClean="0">
              <a:solidFill>
                <a:schemeClr val="tx1"/>
              </a:solidFill>
            </a:rPr>
            <a:t> &amp; </a:t>
          </a:r>
          <a:r>
            <a:rPr lang="en-SG" sz="2800" kern="1200" dirty="0" err="1" smtClean="0">
              <a:solidFill>
                <a:schemeClr val="tx1"/>
              </a:solidFill>
            </a:rPr>
            <a:t>kultur</a:t>
          </a:r>
          <a:r>
            <a:rPr lang="en-SG" sz="2800" kern="1200" dirty="0" smtClean="0">
              <a:solidFill>
                <a:schemeClr val="tx1"/>
              </a:solidFill>
            </a:rPr>
            <a:t> </a:t>
          </a:r>
          <a:r>
            <a:rPr lang="en-SG" sz="2800" kern="1200" dirty="0" err="1" smtClean="0">
              <a:solidFill>
                <a:schemeClr val="tx1"/>
              </a:solidFill>
            </a:rPr>
            <a:t>belajar</a:t>
          </a:r>
          <a:endParaRPr lang="en-SG" sz="2800" kern="1200" dirty="0">
            <a:solidFill>
              <a:schemeClr val="tx1"/>
            </a:solidFill>
          </a:endParaRPr>
        </a:p>
      </dsp:txBody>
      <dsp:txXfrm>
        <a:off x="7341095" y="2158277"/>
        <a:ext cx="3422858" cy="1296844"/>
      </dsp:txXfrm>
    </dsp:sp>
    <dsp:sp modelId="{CA4D1DE6-AF34-48B2-8507-64258653FB23}">
      <dsp:nvSpPr>
        <dsp:cNvPr id="0" name=""/>
        <dsp:cNvSpPr/>
      </dsp:nvSpPr>
      <dsp:spPr>
        <a:xfrm>
          <a:off x="6134709" y="4461296"/>
          <a:ext cx="4160797" cy="143715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800" kern="1200" dirty="0" err="1" smtClean="0"/>
            <a:t>Mengelola</a:t>
          </a:r>
          <a:r>
            <a:rPr lang="en-SG" sz="2800" kern="1200" dirty="0" smtClean="0"/>
            <a:t> </a:t>
          </a:r>
          <a:r>
            <a:rPr lang="en-SG" sz="2800" kern="1200" dirty="0" err="1" smtClean="0"/>
            <a:t>waktu</a:t>
          </a:r>
          <a:r>
            <a:rPr lang="en-SG" sz="2800" kern="1200" dirty="0" smtClean="0"/>
            <a:t> </a:t>
          </a:r>
          <a:r>
            <a:rPr lang="en-SG" sz="2800" kern="1200" dirty="0" err="1" smtClean="0"/>
            <a:t>dan</a:t>
          </a:r>
          <a:r>
            <a:rPr lang="en-SG" sz="2800" kern="1200" dirty="0" smtClean="0"/>
            <a:t> </a:t>
          </a:r>
          <a:r>
            <a:rPr lang="en-SG" sz="2800" kern="1200" dirty="0" err="1" smtClean="0"/>
            <a:t>kegiatan</a:t>
          </a:r>
          <a:r>
            <a:rPr lang="en-SG" sz="2800" kern="1200" dirty="0" smtClean="0"/>
            <a:t> </a:t>
          </a:r>
          <a:r>
            <a:rPr lang="en-SG" sz="2800" kern="1200" dirty="0" err="1" smtClean="0"/>
            <a:t>belajar</a:t>
          </a:r>
          <a:endParaRPr lang="en-SG" sz="2800" kern="1200" dirty="0"/>
        </a:p>
      </dsp:txBody>
      <dsp:txXfrm>
        <a:off x="6204865" y="4531452"/>
        <a:ext cx="4020485" cy="1296844"/>
      </dsp:txXfrm>
    </dsp:sp>
    <dsp:sp modelId="{1FF330CA-94AF-44EA-85D7-661C80B7321F}">
      <dsp:nvSpPr>
        <dsp:cNvPr id="0" name=""/>
        <dsp:cNvSpPr/>
      </dsp:nvSpPr>
      <dsp:spPr>
        <a:xfrm>
          <a:off x="919538" y="4461195"/>
          <a:ext cx="4716862" cy="143715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800" kern="1200" dirty="0" err="1" smtClean="0">
              <a:solidFill>
                <a:schemeClr val="tx1"/>
              </a:solidFill>
            </a:rPr>
            <a:t>Membangun</a:t>
          </a:r>
          <a:r>
            <a:rPr lang="en-SG" sz="2800" kern="1200" dirty="0" smtClean="0">
              <a:solidFill>
                <a:schemeClr val="tx1"/>
              </a:solidFill>
            </a:rPr>
            <a:t> </a:t>
          </a:r>
          <a:r>
            <a:rPr lang="en-SG" sz="2800" kern="1200" dirty="0" err="1" smtClean="0">
              <a:solidFill>
                <a:schemeClr val="tx1"/>
              </a:solidFill>
            </a:rPr>
            <a:t>ketangguhan</a:t>
          </a:r>
          <a:r>
            <a:rPr lang="en-SG" sz="2800" kern="1200" dirty="0" smtClean="0">
              <a:solidFill>
                <a:schemeClr val="tx1"/>
              </a:solidFill>
            </a:rPr>
            <a:t> </a:t>
          </a:r>
          <a:r>
            <a:rPr lang="en-SG" sz="2800" kern="1200" dirty="0" err="1" smtClean="0">
              <a:solidFill>
                <a:schemeClr val="tx1"/>
              </a:solidFill>
            </a:rPr>
            <a:t>belajar</a:t>
          </a:r>
          <a:endParaRPr lang="en-SG" sz="2800" kern="1200" dirty="0">
            <a:solidFill>
              <a:schemeClr val="tx1"/>
            </a:solidFill>
          </a:endParaRPr>
        </a:p>
      </dsp:txBody>
      <dsp:txXfrm>
        <a:off x="989694" y="4531351"/>
        <a:ext cx="4576550" cy="1296844"/>
      </dsp:txXfrm>
    </dsp:sp>
    <dsp:sp modelId="{35270120-2B7E-4FF9-83B1-BF8EC25763DF}">
      <dsp:nvSpPr>
        <dsp:cNvPr id="0" name=""/>
        <dsp:cNvSpPr/>
      </dsp:nvSpPr>
      <dsp:spPr>
        <a:xfrm>
          <a:off x="446378" y="2101263"/>
          <a:ext cx="3988769" cy="143715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800" kern="1200" dirty="0" err="1" smtClean="0"/>
            <a:t>Menguasai</a:t>
          </a:r>
          <a:r>
            <a:rPr lang="en-SG" sz="2800" kern="1200" dirty="0" smtClean="0"/>
            <a:t> </a:t>
          </a:r>
          <a:r>
            <a:rPr lang="en-SG" sz="2800" kern="1200" dirty="0" err="1" smtClean="0"/>
            <a:t>keterampilan</a:t>
          </a:r>
          <a:r>
            <a:rPr lang="en-SG" sz="2800" kern="1200" dirty="0" smtClean="0"/>
            <a:t> </a:t>
          </a:r>
          <a:r>
            <a:rPr lang="en-SG" sz="2800" kern="1200" dirty="0" err="1" smtClean="0"/>
            <a:t>belajar</a:t>
          </a:r>
          <a:r>
            <a:rPr lang="en-SG" sz="2800" kern="1200" dirty="0" smtClean="0"/>
            <a:t> </a:t>
          </a:r>
          <a:r>
            <a:rPr lang="en-SG" sz="2800" kern="1200" dirty="0" err="1" smtClean="0"/>
            <a:t>mandiri</a:t>
          </a:r>
          <a:endParaRPr lang="en-SG" sz="2800" kern="1200" dirty="0"/>
        </a:p>
      </dsp:txBody>
      <dsp:txXfrm>
        <a:off x="516534" y="2171419"/>
        <a:ext cx="3848457" cy="1296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Gill Sans" pitchFamily="32" charset="0"/>
                <a:ea typeface="ヒラギノ角ゴ ProN W3" pitchFamily="32" charset="-128"/>
                <a:cs typeface="+mn-cs"/>
                <a:sym typeface="Gill Sans" pitchFamily="3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Gill Sans" pitchFamily="32" charset="0"/>
                <a:ea typeface="ヒラギノ角ゴ ProN W3" pitchFamily="32" charset="-128"/>
                <a:cs typeface="+mn-cs"/>
                <a:sym typeface="Gill Sans" pitchFamily="32" charset="0"/>
              </a:defRPr>
            </a:lvl1pPr>
          </a:lstStyle>
          <a:p>
            <a:pPr>
              <a:defRPr/>
            </a:pPr>
            <a:fld id="{9346FEEC-2B54-46F5-875C-E822ADB1F3AD}" type="datetimeFigureOut">
              <a:rPr lang="en-US"/>
              <a:pPr>
                <a:defRPr/>
              </a:pPr>
              <a:t>8/3/2017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Gill Sans" pitchFamily="32" charset="0"/>
                <a:ea typeface="ヒラギノ角ゴ ProN W3" pitchFamily="32" charset="-128"/>
                <a:cs typeface="+mn-cs"/>
                <a:sym typeface="Gill Sans" pitchFamily="3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11FA93C-4407-4654-ABB4-02884BF672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495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id-ID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9pPr>
          </a:lstStyle>
          <a:p>
            <a:pPr eaLnBrk="1" hangingPunct="1"/>
            <a:fld id="{AEDF3DC3-FF0A-4AAC-96E6-0F5B190C2A79}" type="slidenum">
              <a:rPr lang="id-ID" sz="1200"/>
              <a:pPr eaLnBrk="1" hangingPunct="1"/>
              <a:t>8</a:t>
            </a:fld>
            <a:endParaRPr lang="id-ID" sz="1200"/>
          </a:p>
        </p:txBody>
      </p:sp>
    </p:spTree>
    <p:extLst>
      <p:ext uri="{BB962C8B-B14F-4D97-AF65-F5344CB8AC3E}">
        <p14:creationId xmlns:p14="http://schemas.microsoft.com/office/powerpoint/2010/main" val="933066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d-ID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DAB40F4-DBD3-49F4-AFF3-D385F4C0C377}" type="slidenum">
              <a:rPr lang="en-US" altLang="en-US" sz="1200"/>
              <a:pPr/>
              <a:t>11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474729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d-ID" alt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80E59E2-83C2-49CC-98CB-39F85C288DF3}" type="slidenum">
              <a:rPr lang="en-US" altLang="en-US" sz="1200"/>
              <a:pPr/>
              <a:t>12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514794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2538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8428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335133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0728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9498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74107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317918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713595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54080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70722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1638300"/>
            <a:ext cx="2616200" cy="452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1638300"/>
            <a:ext cx="7696200" cy="452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8954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18019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56652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3291514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5589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12033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34721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5654572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374551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949822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89591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394687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20230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72015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4366697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85700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661878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80205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90922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6070580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293177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57454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0930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0930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81567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478462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020303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0946511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36179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808995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8955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240893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9382587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3246827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561135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434621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424374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860895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8911992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159136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832741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121659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2758120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3950543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7760620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6963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65789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49806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29017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9127118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9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929690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700677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267318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4048212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2427738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3296027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026141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5550" y="1409700"/>
            <a:ext cx="1466850" cy="668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1409700"/>
            <a:ext cx="4248150" cy="668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16334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228176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426760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8418328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9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164140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686068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14528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7728335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4539804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9249809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084705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5550" y="1409700"/>
            <a:ext cx="1466850" cy="668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1409700"/>
            <a:ext cx="4248150" cy="668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602634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501946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276715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4480082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950782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658131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747657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657920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2686380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5314462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993021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819261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743520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56413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697821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91877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23291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503802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8098526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5267981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0989045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598332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809589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27687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263603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8124582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15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359940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39651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187369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3396357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3350007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3634323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172653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683020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272465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953292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1261574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128867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342502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725482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1580568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4242634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712406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708465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334278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603912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857823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427792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72400" y="2768600"/>
            <a:ext cx="1905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29800" y="2768600"/>
            <a:ext cx="1905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047635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451059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199504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5547545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9586198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0158776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335718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066907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490330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19401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4239647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15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157728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482755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34766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572920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4183221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pitchFamily="3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419591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29640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80263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5029200"/>
            <a:ext cx="1046480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pitchFamily="1" charset="0"/>
              </a:rPr>
              <a:t>Second level</a:t>
            </a:r>
          </a:p>
          <a:p>
            <a:pPr lvl="2"/>
            <a:r>
              <a:rPr lang="en-US" smtClean="0">
                <a:sym typeface="Gill Sans" pitchFamily="1" charset="0"/>
              </a:rPr>
              <a:t>Third level</a:t>
            </a:r>
          </a:p>
          <a:p>
            <a:pPr lvl="3"/>
            <a:r>
              <a:rPr lang="en-US" smtClean="0">
                <a:sym typeface="Gill Sans" pitchFamily="1" charset="0"/>
              </a:rPr>
              <a:t>Fourth level</a:t>
            </a:r>
          </a:p>
          <a:p>
            <a:pPr lvl="4"/>
            <a:r>
              <a:rPr lang="en-US" smtClean="0">
                <a:sym typeface="Gill Sans" pitchFamily="1" charset="0"/>
              </a:rPr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1638300"/>
            <a:ext cx="104648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title style</a:t>
            </a:r>
          </a:p>
        </p:txBody>
      </p:sp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3700" y="0"/>
            <a:ext cx="137922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 pitchFamily="1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title style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104648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pitchFamily="1" charset="0"/>
              </a:rPr>
              <a:t>Second level</a:t>
            </a:r>
          </a:p>
          <a:p>
            <a:pPr lvl="2"/>
            <a:r>
              <a:rPr lang="en-US" smtClean="0">
                <a:sym typeface="Gill Sans" pitchFamily="1" charset="0"/>
              </a:rPr>
              <a:t>Third level</a:t>
            </a:r>
          </a:p>
          <a:p>
            <a:pPr lvl="3"/>
            <a:r>
              <a:rPr lang="en-US" smtClean="0">
                <a:sym typeface="Gill Sans" pitchFamily="1" charset="0"/>
              </a:rPr>
              <a:t>Fourth level</a:t>
            </a:r>
          </a:p>
          <a:p>
            <a:pPr lvl="4"/>
            <a:r>
              <a:rPr lang="en-US" smtClean="0">
                <a:sym typeface="Gill Sans" pitchFamily="1" charset="0"/>
              </a:rPr>
              <a:t>Fifth level</a:t>
            </a:r>
          </a:p>
        </p:txBody>
      </p:sp>
      <p:pic>
        <p:nvPicPr>
          <p:cNvPr id="3076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3700" y="0"/>
            <a:ext cx="137922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 pitchFamily="1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2pPr>
      <a:lvl3pPr marL="1649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3pPr>
      <a:lvl4pPr marL="2093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4pPr>
      <a:lvl5pPr marL="2538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1270000"/>
            <a:ext cx="10464800" cy="721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pitchFamily="1" charset="0"/>
              </a:rPr>
              <a:t>Second level</a:t>
            </a:r>
          </a:p>
          <a:p>
            <a:pPr lvl="2"/>
            <a:r>
              <a:rPr lang="en-US" smtClean="0">
                <a:sym typeface="Gill Sans" pitchFamily="1" charset="0"/>
              </a:rPr>
              <a:t>Third level</a:t>
            </a:r>
          </a:p>
          <a:p>
            <a:pPr lvl="3"/>
            <a:r>
              <a:rPr lang="en-US" smtClean="0">
                <a:sym typeface="Gill Sans" pitchFamily="1" charset="0"/>
              </a:rPr>
              <a:t>Fourth level</a:t>
            </a:r>
          </a:p>
          <a:p>
            <a:pPr lvl="4"/>
            <a:r>
              <a:rPr lang="en-US" smtClean="0">
                <a:sym typeface="Gill Sans" pitchFamily="1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 pitchFamily="1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838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1pPr>
      <a:lvl2pPr marL="12827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2pPr>
      <a:lvl3pPr marL="1727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3pPr>
      <a:lvl4pPr marL="21717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4pPr>
      <a:lvl5pPr marL="2616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5pPr>
      <a:lvl6pPr marL="3073400" indent="-571500" algn="l" rtl="0" fontAlgn="base">
        <a:spcBef>
          <a:spcPts val="48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3530600" indent="-571500" algn="l" rtl="0" fontAlgn="base">
        <a:spcBef>
          <a:spcPts val="48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3987800" indent="-571500" algn="l" rtl="0" fontAlgn="base">
        <a:spcBef>
          <a:spcPts val="48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4445000" indent="-571500" algn="l" rtl="0" fontAlgn="base">
        <a:spcBef>
          <a:spcPts val="48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7366000"/>
            <a:ext cx="10464800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 pitchFamily="1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7366000"/>
            <a:ext cx="10464800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 pitchFamily="1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787900"/>
            <a:ext cx="58674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pitchFamily="1" charset="0"/>
              </a:rPr>
              <a:t>Second level</a:t>
            </a:r>
          </a:p>
          <a:p>
            <a:pPr lvl="2"/>
            <a:r>
              <a:rPr lang="en-US" smtClean="0">
                <a:sym typeface="Gill Sans" pitchFamily="1" charset="0"/>
              </a:rPr>
              <a:t>Third level</a:t>
            </a:r>
          </a:p>
          <a:p>
            <a:pPr lvl="3"/>
            <a:r>
              <a:rPr lang="en-US" smtClean="0">
                <a:sym typeface="Gill Sans" pitchFamily="1" charset="0"/>
              </a:rPr>
              <a:t>Fourth level</a:t>
            </a:r>
          </a:p>
          <a:p>
            <a:pPr lvl="4"/>
            <a:r>
              <a:rPr lang="en-US" smtClean="0">
                <a:sym typeface="Gill Sans" pitchFamily="1" charset="0"/>
              </a:rPr>
              <a:t>Fifth level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9700"/>
            <a:ext cx="58674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ヒラギノ角ゴ ProN W3"/>
          <a:sym typeface="Gill Sans" pitchFamily="1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4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4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4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787900"/>
            <a:ext cx="58674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pitchFamily="1" charset="0"/>
              </a:rPr>
              <a:t>Second level</a:t>
            </a:r>
          </a:p>
          <a:p>
            <a:pPr lvl="2"/>
            <a:r>
              <a:rPr lang="en-US" smtClean="0">
                <a:sym typeface="Gill Sans" pitchFamily="1" charset="0"/>
              </a:rPr>
              <a:t>Third level</a:t>
            </a:r>
          </a:p>
          <a:p>
            <a:pPr lvl="3"/>
            <a:r>
              <a:rPr lang="en-US" smtClean="0">
                <a:sym typeface="Gill Sans" pitchFamily="1" charset="0"/>
              </a:rPr>
              <a:t>Fourth level</a:t>
            </a:r>
          </a:p>
          <a:p>
            <a:pPr lvl="4"/>
            <a:r>
              <a:rPr lang="en-US" smtClean="0">
                <a:sym typeface="Gill Sans" pitchFamily="1" charset="0"/>
              </a:rPr>
              <a:t>Fifth level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9700"/>
            <a:ext cx="58674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ヒラギノ角ゴ ProN W3"/>
          <a:sym typeface="Gill Sans" pitchFamily="1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4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4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4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 pitchFamily="1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889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1pPr>
      <a:lvl2pPr marL="13335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2pPr>
      <a:lvl3pPr marL="1778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3pPr>
      <a:lvl4pPr marL="22225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4pPr>
      <a:lvl5pPr marL="2667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 pitchFamily="1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889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1pPr>
      <a:lvl2pPr marL="13335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2pPr>
      <a:lvl3pPr marL="1778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3pPr>
      <a:lvl4pPr marL="22225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4pPr>
      <a:lvl5pPr marL="2667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32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title style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50419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pitchFamily="1" charset="0"/>
              </a:rPr>
              <a:t>Second level</a:t>
            </a:r>
          </a:p>
          <a:p>
            <a:pPr lvl="2"/>
            <a:r>
              <a:rPr lang="en-US" smtClean="0">
                <a:sym typeface="Gill Sans" pitchFamily="1" charset="0"/>
              </a:rPr>
              <a:t>Third level</a:t>
            </a:r>
          </a:p>
          <a:p>
            <a:pPr lvl="3"/>
            <a:r>
              <a:rPr lang="en-US" smtClean="0">
                <a:sym typeface="Gill Sans" pitchFamily="1" charset="0"/>
              </a:rPr>
              <a:t>Fourth level</a:t>
            </a:r>
          </a:p>
          <a:p>
            <a:pPr lvl="4"/>
            <a:r>
              <a:rPr lang="en-US" smtClean="0">
                <a:sym typeface="Gill Sans" pitchFamily="1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 pitchFamily="1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2pPr>
      <a:lvl3pPr marL="1649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3pPr>
      <a:lvl4pPr marL="2093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4pPr>
      <a:lvl5pPr marL="2538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971800"/>
            <a:ext cx="104648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 pitchFamily="1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title style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72400" y="2768600"/>
            <a:ext cx="39624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pitchFamily="1" charset="0"/>
              </a:rPr>
              <a:t>Second level</a:t>
            </a:r>
          </a:p>
          <a:p>
            <a:pPr lvl="2"/>
            <a:r>
              <a:rPr lang="en-US" smtClean="0">
                <a:sym typeface="Gill Sans" pitchFamily="1" charset="0"/>
              </a:rPr>
              <a:t>Third level</a:t>
            </a:r>
          </a:p>
          <a:p>
            <a:pPr lvl="3"/>
            <a:r>
              <a:rPr lang="en-US" smtClean="0">
                <a:sym typeface="Gill Sans" pitchFamily="1" charset="0"/>
              </a:rPr>
              <a:t>Fourth level</a:t>
            </a:r>
          </a:p>
          <a:p>
            <a:pPr lvl="4"/>
            <a:r>
              <a:rPr lang="en-US" smtClean="0">
                <a:sym typeface="Gill Sans" pitchFamily="1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 pitchFamily="1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2pPr>
      <a:lvl3pPr marL="1649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3pPr>
      <a:lvl4pPr marL="2093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4pPr>
      <a:lvl5pPr marL="2538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50419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pitchFamily="1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pitchFamily="1" charset="0"/>
              </a:rPr>
              <a:t>Second level</a:t>
            </a:r>
          </a:p>
          <a:p>
            <a:pPr lvl="2"/>
            <a:r>
              <a:rPr lang="en-US" smtClean="0">
                <a:sym typeface="Gill Sans" pitchFamily="1" charset="0"/>
              </a:rPr>
              <a:t>Third level</a:t>
            </a:r>
          </a:p>
          <a:p>
            <a:pPr lvl="3"/>
            <a:r>
              <a:rPr lang="en-US" smtClean="0">
                <a:sym typeface="Gill Sans" pitchFamily="1" charset="0"/>
              </a:rPr>
              <a:t>Fourth level</a:t>
            </a:r>
          </a:p>
          <a:p>
            <a:pPr lvl="4"/>
            <a:r>
              <a:rPr lang="en-US" smtClean="0">
                <a:sym typeface="Gill Sans" pitchFamily="1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/>
          <a:sym typeface="Gill Sans" pitchFamily="1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cs typeface="ヒラギノ角ゴ ProN W3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32" charset="0"/>
          <a:ea typeface="ヒラギノ角ゴ ProN W3" pitchFamily="32" charset="-128"/>
          <a:sym typeface="Gill Sans" pitchFamily="32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2pPr>
      <a:lvl3pPr marL="1649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3pPr>
      <a:lvl4pPr marL="2093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4pPr>
      <a:lvl5pPr marL="2538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pitchFamily="1" charset="0"/>
        <a:buChar char="•"/>
        <a:defRPr sz="3200">
          <a:solidFill>
            <a:schemeClr val="tx1"/>
          </a:solidFill>
          <a:latin typeface="+mn-lt"/>
          <a:ea typeface="+mn-ea"/>
          <a:cs typeface="ヒラギノ角ゴ ProN W3"/>
          <a:sym typeface="Gill Sans" pitchFamily="1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pitchFamily="32" charset="0"/>
        <a:buChar char="•"/>
        <a:defRPr sz="3200">
          <a:solidFill>
            <a:schemeClr val="tx1"/>
          </a:solidFill>
          <a:latin typeface="+mn-lt"/>
          <a:ea typeface="+mn-ea"/>
          <a:sym typeface="Gill Sans" pitchFamily="3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wmf"/><Relationship Id="rId5" Type="http://schemas.openxmlformats.org/officeDocument/2006/relationships/slide" Target="slide8.xml"/><Relationship Id="rId4" Type="http://schemas.openxmlformats.org/officeDocument/2006/relationships/image" Target="../media/image1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.gif"/><Relationship Id="rId4" Type="http://schemas.openxmlformats.org/officeDocument/2006/relationships/image" Target="../media/image22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22.gif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gif"/><Relationship Id="rId5" Type="http://schemas.openxmlformats.org/officeDocument/2006/relationships/image" Target="../media/image23.wmf"/><Relationship Id="rId4" Type="http://schemas.openxmlformats.org/officeDocument/2006/relationships/image" Target="../media/image4.pn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7" Type="http://schemas.openxmlformats.org/officeDocument/2006/relationships/image" Target="../media/image31.gi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gif"/><Relationship Id="rId5" Type="http://schemas.openxmlformats.org/officeDocument/2006/relationships/image" Target="../media/image29.gif"/><Relationship Id="rId4" Type="http://schemas.openxmlformats.org/officeDocument/2006/relationships/image" Target="../media/image28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3" Type="http://schemas.openxmlformats.org/officeDocument/2006/relationships/image" Target="../media/image34.gif"/><Relationship Id="rId7" Type="http://schemas.openxmlformats.org/officeDocument/2006/relationships/hyperlink" Target="../Usulan%20ke%20BAN-PT-23Juni2008/SOP_PJJ.doc" TargetMode="External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6.gif"/><Relationship Id="rId11" Type="http://schemas.openxmlformats.org/officeDocument/2006/relationships/image" Target="../media/image40.gif"/><Relationship Id="rId5" Type="http://schemas.openxmlformats.org/officeDocument/2006/relationships/image" Target="../media/image35.gif"/><Relationship Id="rId10" Type="http://schemas.openxmlformats.org/officeDocument/2006/relationships/image" Target="../media/image39.jpeg"/><Relationship Id="rId4" Type="http://schemas.openxmlformats.org/officeDocument/2006/relationships/image" Target="../media/image14.gif"/><Relationship Id="rId9" Type="http://schemas.openxmlformats.org/officeDocument/2006/relationships/image" Target="../media/image38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52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12" Type="http://schemas.openxmlformats.org/officeDocument/2006/relationships/image" Target="../media/image51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jpeg"/><Relationship Id="rId11" Type="http://schemas.openxmlformats.org/officeDocument/2006/relationships/image" Target="../media/image50.jpeg"/><Relationship Id="rId5" Type="http://schemas.openxmlformats.org/officeDocument/2006/relationships/image" Target="../media/image44.jpeg"/><Relationship Id="rId15" Type="http://schemas.openxmlformats.org/officeDocument/2006/relationships/image" Target="../media/image54.gif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Relationship Id="rId14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6"/>
          <p:cNvSpPr>
            <a:spLocks noChangeArrowheads="1" noChangeShapeType="1" noTextEdit="1"/>
          </p:cNvSpPr>
          <p:nvPr/>
        </p:nvSpPr>
        <p:spPr bwMode="auto">
          <a:xfrm>
            <a:off x="2870200" y="6177756"/>
            <a:ext cx="8051800" cy="2280444"/>
          </a:xfrm>
          <a:prstGeom prst="rect">
            <a:avLst/>
          </a:prstGeom>
        </p:spPr>
        <p:txBody>
          <a:bodyPr spcFirstLastPara="1" wrap="none" fromWordArt="1">
            <a:prstTxWarp prst="textButton">
              <a:avLst>
                <a:gd name="adj" fmla="val 10800004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en-US" sz="4000" b="1" kern="1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sym typeface="Gill Sans"/>
              </a:rPr>
              <a:t>Di </a:t>
            </a:r>
            <a:r>
              <a:rPr lang="en-US" sz="4000" b="1" kern="1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sym typeface="Gill Sans"/>
              </a:rPr>
              <a:t>Universitas</a:t>
            </a:r>
            <a:r>
              <a:rPr lang="en-US" sz="4000" b="1" kern="1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sym typeface="Gill Sans"/>
              </a:rPr>
              <a:t> Terbuka</a:t>
            </a:r>
            <a:endParaRPr lang="en-US" sz="4000" b="1" kern="1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/>
              <a:sym typeface="Gill Sans"/>
            </a:endParaRP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3400" y="228600"/>
            <a:ext cx="1625600" cy="1717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WordArt 6"/>
          <p:cNvSpPr>
            <a:spLocks noChangeArrowheads="1" noChangeShapeType="1" noTextEdit="1"/>
          </p:cNvSpPr>
          <p:nvPr/>
        </p:nvSpPr>
        <p:spPr bwMode="auto">
          <a:xfrm>
            <a:off x="1549400" y="3246993"/>
            <a:ext cx="10236200" cy="3077607"/>
          </a:xfrm>
          <a:prstGeom prst="rect">
            <a:avLst/>
          </a:prstGeom>
        </p:spPr>
        <p:txBody>
          <a:bodyPr spcFirstLastPara="1" wrap="none" fromWordArt="1">
            <a:prstTxWarp prst="textButton">
              <a:avLst>
                <a:gd name="adj" fmla="val 10800004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en-US" sz="4000" b="1" kern="1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sym typeface="Gill Sans"/>
              </a:rPr>
              <a:t>Pengenalan</a:t>
            </a:r>
            <a:r>
              <a:rPr lang="en-US" sz="4000" b="1" kern="1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sym typeface="Gill Sans"/>
              </a:rPr>
              <a:t> </a:t>
            </a:r>
            <a:r>
              <a:rPr lang="en-US" sz="4000" b="1" kern="1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sym typeface="Gill Sans"/>
              </a:rPr>
              <a:t>Sistem</a:t>
            </a:r>
            <a:r>
              <a:rPr lang="en-US" sz="4000" b="1" kern="1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sym typeface="Gill Sans"/>
              </a:rPr>
              <a:t> </a:t>
            </a:r>
            <a:r>
              <a:rPr lang="en-US" sz="4000" b="1" kern="1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sym typeface="Gill Sans"/>
              </a:rPr>
              <a:t>Belajar</a:t>
            </a:r>
            <a:endParaRPr lang="en-US" sz="4000" b="1" kern="1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/>
              <a:sym typeface="Gill Sans"/>
            </a:endParaRPr>
          </a:p>
        </p:txBody>
      </p:sp>
      <p:sp>
        <p:nvSpPr>
          <p:cNvPr id="8" name="WordArt 6"/>
          <p:cNvSpPr>
            <a:spLocks noChangeArrowheads="1" noChangeShapeType="1" noTextEdit="1"/>
          </p:cNvSpPr>
          <p:nvPr/>
        </p:nvSpPr>
        <p:spPr bwMode="auto">
          <a:xfrm>
            <a:off x="2197100" y="4542392"/>
            <a:ext cx="9398000" cy="3077608"/>
          </a:xfrm>
          <a:prstGeom prst="rect">
            <a:avLst/>
          </a:prstGeom>
        </p:spPr>
        <p:txBody>
          <a:bodyPr spcFirstLastPara="1" wrap="none" fromWordArt="1">
            <a:prstTxWarp prst="textButton">
              <a:avLst>
                <a:gd name="adj" fmla="val 10778021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en-US" sz="4000" b="1" kern="1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sym typeface="Gill Sans"/>
              </a:rPr>
              <a:t>Terbuka </a:t>
            </a:r>
            <a:r>
              <a:rPr lang="en-US" sz="4000" b="1" kern="1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sym typeface="Gill Sans"/>
              </a:rPr>
              <a:t>dan</a:t>
            </a:r>
            <a:r>
              <a:rPr lang="en-US" sz="4000" b="1" kern="1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sym typeface="Gill Sans"/>
              </a:rPr>
              <a:t> </a:t>
            </a:r>
            <a:r>
              <a:rPr lang="en-US" sz="4000" b="1" kern="1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sym typeface="Gill Sans"/>
              </a:rPr>
              <a:t>Jarak</a:t>
            </a:r>
            <a:r>
              <a:rPr lang="en-US" sz="4000" b="1" kern="1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sym typeface="Gill Sans"/>
              </a:rPr>
              <a:t> </a:t>
            </a:r>
            <a:r>
              <a:rPr lang="en-US" sz="4000" b="1" kern="1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/>
                <a:sym typeface="Gill Sans"/>
              </a:rPr>
              <a:t>Jauh</a:t>
            </a:r>
            <a:endParaRPr lang="en-US" sz="4000" b="1" kern="1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/>
              <a:sym typeface="Gill Sans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asil gambar untuk gambar on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8639" y="21555"/>
            <a:ext cx="2308768" cy="157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Rectangle 1028"/>
          <p:cNvSpPr>
            <a:spLocks/>
          </p:cNvSpPr>
          <p:nvPr/>
        </p:nvSpPr>
        <p:spPr bwMode="auto">
          <a:xfrm>
            <a:off x="3987800" y="633088"/>
            <a:ext cx="6444706" cy="82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121" tIns="60559" rIns="121121" bIns="60559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4800" b="1" dirty="0" err="1" smtClean="0">
                <a:cs typeface="Arial" panose="020B0604020202020204" pitchFamily="34" charset="0"/>
              </a:rPr>
              <a:t>Universitas</a:t>
            </a:r>
            <a:r>
              <a:rPr lang="en-US" altLang="en-US" sz="4800" b="1" dirty="0" smtClean="0">
                <a:cs typeface="Arial" panose="020B0604020202020204" pitchFamily="34" charset="0"/>
              </a:rPr>
              <a:t> Terbuka</a:t>
            </a:r>
            <a:br>
              <a:rPr lang="en-US" altLang="en-US" sz="4800" b="1" dirty="0" smtClean="0">
                <a:cs typeface="Arial" panose="020B0604020202020204" pitchFamily="34" charset="0"/>
              </a:rPr>
            </a:br>
            <a:r>
              <a:rPr lang="en-US" altLang="en-US" sz="3600" b="1" dirty="0" err="1" smtClean="0">
                <a:cs typeface="Arial" panose="020B0604020202020204" pitchFamily="34" charset="0"/>
              </a:rPr>
              <a:t>Sebagai</a:t>
            </a:r>
            <a:r>
              <a:rPr lang="en-US" altLang="en-US" sz="3600" b="1" dirty="0" smtClean="0">
                <a:cs typeface="Arial" panose="020B0604020202020204" pitchFamily="34" charset="0"/>
              </a:rPr>
              <a:t> </a:t>
            </a:r>
            <a:r>
              <a:rPr lang="en-US" altLang="en-US" sz="4800" b="1" dirty="0" smtClean="0">
                <a:cs typeface="Arial" panose="020B0604020202020204" pitchFamily="34" charset="0"/>
              </a:rPr>
              <a:t>   </a:t>
            </a:r>
            <a:endParaRPr lang="id-ID" altLang="en-US" sz="4800" b="1" dirty="0">
              <a:cs typeface="Arial" panose="020B0604020202020204" pitchFamily="34" charset="0"/>
            </a:endParaRPr>
          </a:p>
        </p:txBody>
      </p:sp>
      <p:sp>
        <p:nvSpPr>
          <p:cNvPr id="9219" name="AutoShape 5" descr="Hasil gambar untuk gambar online"/>
          <p:cNvSpPr>
            <a:spLocks noChangeAspect="1" noChangeArrowheads="1"/>
          </p:cNvSpPr>
          <p:nvPr/>
        </p:nvSpPr>
        <p:spPr bwMode="auto">
          <a:xfrm>
            <a:off x="197013" y="90539"/>
            <a:ext cx="370848" cy="37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sz="2433"/>
          </a:p>
        </p:txBody>
      </p:sp>
      <p:sp>
        <p:nvSpPr>
          <p:cNvPr id="9221" name="Rectangle 3"/>
          <p:cNvSpPr txBox="1">
            <a:spLocks noChangeArrowheads="1"/>
          </p:cNvSpPr>
          <p:nvPr/>
        </p:nvSpPr>
        <p:spPr bwMode="auto">
          <a:xfrm>
            <a:off x="222413" y="2872721"/>
            <a:ext cx="12833187" cy="6804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121" tIns="60559" rIns="121121" bIns="60559"/>
          <a:lstStyle>
            <a:lvl1pPr marL="373063" indent="-373063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altLang="en-US" sz="3893" dirty="0" err="1" smtClean="0">
                <a:cs typeface="Arial" panose="020B0604020202020204" pitchFamily="34" charset="0"/>
              </a:rPr>
              <a:t>Universitas</a:t>
            </a:r>
            <a:r>
              <a:rPr lang="en-US" altLang="en-US" sz="3893" dirty="0" smtClean="0">
                <a:cs typeface="Arial" panose="020B0604020202020204" pitchFamily="34" charset="0"/>
              </a:rPr>
              <a:t> Terbuka (UT) </a:t>
            </a:r>
            <a:r>
              <a:rPr lang="en-US" altLang="en-US" sz="3893" dirty="0" err="1">
                <a:cs typeface="Arial" panose="020B0604020202020204" pitchFamily="34" charset="0"/>
              </a:rPr>
              <a:t>merupakan</a:t>
            </a:r>
            <a:r>
              <a:rPr lang="en-US" altLang="en-US" sz="3893" dirty="0">
                <a:cs typeface="Arial" panose="020B0604020202020204" pitchFamily="34" charset="0"/>
              </a:rPr>
              <a:t> </a:t>
            </a:r>
            <a:r>
              <a:rPr lang="en-US" altLang="en-US" sz="3893" dirty="0" err="1">
                <a:cs typeface="Arial" panose="020B0604020202020204" pitchFamily="34" charset="0"/>
              </a:rPr>
              <a:t>Perguruan</a:t>
            </a:r>
            <a:r>
              <a:rPr lang="en-US" altLang="en-US" sz="3893" dirty="0">
                <a:cs typeface="Arial" panose="020B0604020202020204" pitchFamily="34" charset="0"/>
              </a:rPr>
              <a:t> Tinggi </a:t>
            </a:r>
            <a:r>
              <a:rPr lang="en-US" altLang="en-US" sz="3893" dirty="0" err="1">
                <a:cs typeface="Arial" panose="020B0604020202020204" pitchFamily="34" charset="0"/>
              </a:rPr>
              <a:t>Negeri</a:t>
            </a:r>
            <a:r>
              <a:rPr lang="en-US" altLang="en-US" sz="3893" dirty="0">
                <a:cs typeface="Arial" panose="020B0604020202020204" pitchFamily="34" charset="0"/>
              </a:rPr>
              <a:t> (PTN) yang  </a:t>
            </a:r>
            <a:r>
              <a:rPr lang="en-US" altLang="en-US" sz="3893" dirty="0" err="1">
                <a:cs typeface="Arial" panose="020B0604020202020204" pitchFamily="34" charset="0"/>
              </a:rPr>
              <a:t>didirikan</a:t>
            </a:r>
            <a:r>
              <a:rPr lang="en-US" altLang="en-US" sz="3893" dirty="0">
                <a:cs typeface="Arial" panose="020B0604020202020204" pitchFamily="34" charset="0"/>
              </a:rPr>
              <a:t> </a:t>
            </a:r>
            <a:r>
              <a:rPr lang="en-US" altLang="en-US" sz="3893" dirty="0" err="1">
                <a:cs typeface="Arial" panose="020B0604020202020204" pitchFamily="34" charset="0"/>
              </a:rPr>
              <a:t>Pemerintah</a:t>
            </a:r>
            <a:r>
              <a:rPr lang="en-US" altLang="en-US" sz="3893" dirty="0">
                <a:cs typeface="Arial" panose="020B0604020202020204" pitchFamily="34" charset="0"/>
              </a:rPr>
              <a:t> </a:t>
            </a:r>
            <a:r>
              <a:rPr lang="en-US" altLang="en-US" sz="3893" dirty="0" err="1">
                <a:cs typeface="Arial" panose="020B0604020202020204" pitchFamily="34" charset="0"/>
              </a:rPr>
              <a:t>pada</a:t>
            </a:r>
            <a:r>
              <a:rPr lang="en-US" altLang="en-US" sz="3893" dirty="0">
                <a:cs typeface="Arial" panose="020B0604020202020204" pitchFamily="34" charset="0"/>
              </a:rPr>
              <a:t> 4 September 1984 </a:t>
            </a:r>
            <a:r>
              <a:rPr lang="en-US" altLang="en-US" sz="3893" dirty="0" err="1">
                <a:cs typeface="Arial" panose="020B0604020202020204" pitchFamily="34" charset="0"/>
              </a:rPr>
              <a:t>sebagai</a:t>
            </a:r>
            <a:r>
              <a:rPr lang="en-US" altLang="en-US" sz="3893" dirty="0">
                <a:cs typeface="Arial" panose="020B0604020202020204" pitchFamily="34" charset="0"/>
              </a:rPr>
              <a:t> </a:t>
            </a:r>
            <a:r>
              <a:rPr lang="en-US" altLang="en-US" sz="3893" dirty="0" err="1">
                <a:cs typeface="Arial" panose="020B0604020202020204" pitchFamily="34" charset="0"/>
              </a:rPr>
              <a:t>institusi</a:t>
            </a:r>
            <a:r>
              <a:rPr lang="en-US" altLang="en-US" sz="3893" dirty="0">
                <a:cs typeface="Arial" panose="020B0604020202020204" pitchFamily="34" charset="0"/>
              </a:rPr>
              <a:t> </a:t>
            </a:r>
            <a:r>
              <a:rPr lang="en-US" altLang="en-US" sz="3893" dirty="0" err="1">
                <a:cs typeface="Arial" panose="020B0604020202020204" pitchFamily="34" charset="0"/>
              </a:rPr>
              <a:t>penyelenggara</a:t>
            </a:r>
            <a:r>
              <a:rPr lang="en-US" altLang="en-US" sz="3893" dirty="0">
                <a:cs typeface="Arial" panose="020B0604020202020204" pitchFamily="34" charset="0"/>
              </a:rPr>
              <a:t> </a:t>
            </a:r>
            <a:r>
              <a:rPr lang="en-US" altLang="en-US" sz="3893" dirty="0" smtClean="0">
                <a:cs typeface="Arial" panose="020B0604020202020204" pitchFamily="34" charset="0"/>
              </a:rPr>
              <a:t>PTJJ – </a:t>
            </a:r>
            <a:r>
              <a:rPr lang="en-US" altLang="en-US" sz="3893" dirty="0" err="1" smtClean="0">
                <a:cs typeface="Arial" panose="020B0604020202020204" pitchFamily="34" charset="0"/>
              </a:rPr>
              <a:t>Pendidikan</a:t>
            </a:r>
            <a:r>
              <a:rPr lang="en-US" altLang="en-US" sz="3893" dirty="0" smtClean="0">
                <a:cs typeface="Arial" panose="020B0604020202020204" pitchFamily="34" charset="0"/>
              </a:rPr>
              <a:t> Terbuka </a:t>
            </a:r>
            <a:r>
              <a:rPr lang="en-US" altLang="en-US" sz="3893" dirty="0" err="1" smtClean="0">
                <a:cs typeface="Arial" panose="020B0604020202020204" pitchFamily="34" charset="0"/>
              </a:rPr>
              <a:t>Jarak</a:t>
            </a:r>
            <a:r>
              <a:rPr lang="en-US" altLang="en-US" sz="3893" dirty="0" smtClean="0">
                <a:cs typeface="Arial" panose="020B0604020202020204" pitchFamily="34" charset="0"/>
              </a:rPr>
              <a:t> </a:t>
            </a:r>
            <a:r>
              <a:rPr lang="en-US" altLang="en-US" sz="3893" dirty="0" err="1" smtClean="0">
                <a:cs typeface="Arial" panose="020B0604020202020204" pitchFamily="34" charset="0"/>
              </a:rPr>
              <a:t>Jauh</a:t>
            </a:r>
            <a:r>
              <a:rPr lang="en-US" altLang="en-US" sz="3893" dirty="0" smtClean="0">
                <a:cs typeface="Arial" panose="020B0604020202020204" pitchFamily="34" charset="0"/>
              </a:rPr>
              <a:t>.</a:t>
            </a:r>
            <a:r>
              <a:rPr lang="en-US" altLang="en-US" sz="3893" dirty="0">
                <a:cs typeface="Arial" panose="020B0604020202020204" pitchFamily="34" charset="0"/>
              </a:rPr>
              <a:t/>
            </a:r>
            <a:br>
              <a:rPr lang="en-US" altLang="en-US" sz="3893" dirty="0">
                <a:cs typeface="Arial" panose="020B0604020202020204" pitchFamily="34" charset="0"/>
              </a:rPr>
            </a:br>
            <a:endParaRPr lang="en-US" altLang="en-US" sz="3893" dirty="0">
              <a:cs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altLang="en-US" sz="3893" dirty="0">
                <a:cs typeface="Arial" panose="020B0604020202020204" pitchFamily="34" charset="0"/>
              </a:rPr>
              <a:t>UT </a:t>
            </a:r>
            <a:r>
              <a:rPr lang="en-US" altLang="en-US" sz="3893" dirty="0" err="1">
                <a:cs typeface="Arial" panose="020B0604020202020204" pitchFamily="34" charset="0"/>
              </a:rPr>
              <a:t>dirancang</a:t>
            </a:r>
            <a:r>
              <a:rPr lang="en-US" altLang="en-US" sz="3893" dirty="0">
                <a:cs typeface="Arial" panose="020B0604020202020204" pitchFamily="34" charset="0"/>
              </a:rPr>
              <a:t> </a:t>
            </a:r>
            <a:r>
              <a:rPr lang="en-US" altLang="en-US" sz="3893" dirty="0" err="1">
                <a:cs typeface="Arial" panose="020B0604020202020204" pitchFamily="34" charset="0"/>
              </a:rPr>
              <a:t>untuk</a:t>
            </a:r>
            <a:r>
              <a:rPr lang="en-US" altLang="en-US" sz="3893" dirty="0">
                <a:cs typeface="Arial" panose="020B0604020202020204" pitchFamily="34" charset="0"/>
              </a:rPr>
              <a:t> </a:t>
            </a:r>
            <a:r>
              <a:rPr lang="en-US" altLang="en-US" sz="3893" dirty="0" err="1">
                <a:cs typeface="Arial" panose="020B0604020202020204" pitchFamily="34" charset="0"/>
              </a:rPr>
              <a:t>menggunakan</a:t>
            </a:r>
            <a:r>
              <a:rPr lang="en-US" altLang="en-US" sz="3893" dirty="0">
                <a:cs typeface="Arial" panose="020B0604020202020204" pitchFamily="34" charset="0"/>
              </a:rPr>
              <a:t> </a:t>
            </a:r>
            <a:r>
              <a:rPr lang="en-US" altLang="en-US" sz="3893" b="1" dirty="0" err="1">
                <a:cs typeface="Arial" panose="020B0604020202020204" pitchFamily="34" charset="0"/>
              </a:rPr>
              <a:t>sistem</a:t>
            </a:r>
            <a:r>
              <a:rPr lang="en-US" altLang="en-US" sz="3893" b="1" dirty="0">
                <a:cs typeface="Arial" panose="020B0604020202020204" pitchFamily="34" charset="0"/>
              </a:rPr>
              <a:t> </a:t>
            </a:r>
            <a:r>
              <a:rPr lang="en-US" altLang="en-US" sz="3893" b="1" dirty="0" err="1">
                <a:cs typeface="Arial" panose="020B0604020202020204" pitchFamily="34" charset="0"/>
              </a:rPr>
              <a:t>pendidikan</a:t>
            </a:r>
            <a:r>
              <a:rPr lang="en-US" altLang="en-US" sz="3893" b="1" dirty="0">
                <a:cs typeface="Arial" panose="020B0604020202020204" pitchFamily="34" charset="0"/>
              </a:rPr>
              <a:t> </a:t>
            </a:r>
            <a:r>
              <a:rPr lang="en-US" altLang="en-US" sz="3893" b="1" dirty="0" err="1">
                <a:cs typeface="Arial" panose="020B0604020202020204" pitchFamily="34" charset="0"/>
              </a:rPr>
              <a:t>terbuka</a:t>
            </a:r>
            <a:r>
              <a:rPr lang="en-US" altLang="en-US" sz="3893" b="1" dirty="0">
                <a:cs typeface="Arial" panose="020B0604020202020204" pitchFamily="34" charset="0"/>
              </a:rPr>
              <a:t> </a:t>
            </a:r>
            <a:r>
              <a:rPr lang="en-US" altLang="en-US" sz="3893" b="1" dirty="0" err="1">
                <a:cs typeface="Arial" panose="020B0604020202020204" pitchFamily="34" charset="0"/>
              </a:rPr>
              <a:t>dan</a:t>
            </a:r>
            <a:r>
              <a:rPr lang="en-US" altLang="en-US" sz="3893" b="1" dirty="0">
                <a:cs typeface="Arial" panose="020B0604020202020204" pitchFamily="34" charset="0"/>
              </a:rPr>
              <a:t> </a:t>
            </a:r>
            <a:r>
              <a:rPr lang="en-US" altLang="en-US" sz="3893" b="1" dirty="0" err="1">
                <a:cs typeface="Arial" panose="020B0604020202020204" pitchFamily="34" charset="0"/>
              </a:rPr>
              <a:t>jarak</a:t>
            </a:r>
            <a:r>
              <a:rPr lang="en-US" altLang="en-US" sz="3893" b="1" dirty="0">
                <a:cs typeface="Arial" panose="020B0604020202020204" pitchFamily="34" charset="0"/>
              </a:rPr>
              <a:t> </a:t>
            </a:r>
            <a:r>
              <a:rPr lang="en-US" altLang="en-US" sz="3893" b="1" dirty="0" err="1">
                <a:cs typeface="Arial" panose="020B0604020202020204" pitchFamily="34" charset="0"/>
              </a:rPr>
              <a:t>jauh</a:t>
            </a:r>
            <a:r>
              <a:rPr lang="en-US" altLang="en-US" sz="3893" dirty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en-US" sz="3893" dirty="0">
                <a:cs typeface="Arial" panose="020B0604020202020204" pitchFamily="34" charset="0"/>
              </a:rPr>
              <a:t>agar UT </a:t>
            </a:r>
            <a:r>
              <a:rPr lang="en-US" altLang="en-US" sz="3893" dirty="0" err="1">
                <a:cs typeface="Arial" panose="020B0604020202020204" pitchFamily="34" charset="0"/>
              </a:rPr>
              <a:t>bersifat</a:t>
            </a:r>
            <a:r>
              <a:rPr lang="en-US" altLang="en-US" sz="3893" dirty="0">
                <a:cs typeface="Arial" panose="020B0604020202020204" pitchFamily="34" charset="0"/>
              </a:rPr>
              <a:t> </a:t>
            </a:r>
            <a:r>
              <a:rPr lang="en-US" altLang="en-US" sz="3893" dirty="0" err="1">
                <a:cs typeface="Arial" panose="020B0604020202020204" pitchFamily="34" charset="0"/>
              </a:rPr>
              <a:t>inklusif</a:t>
            </a:r>
            <a:r>
              <a:rPr lang="en-US" altLang="en-US" sz="3893" dirty="0">
                <a:cs typeface="Arial" panose="020B0604020202020204" pitchFamily="34" charset="0"/>
              </a:rPr>
              <a:t>, </a:t>
            </a:r>
            <a:r>
              <a:rPr lang="en-US" altLang="en-US" sz="3893" dirty="0" err="1">
                <a:cs typeface="Arial" panose="020B0604020202020204" pitchFamily="34" charset="0"/>
              </a:rPr>
              <a:t>fleksibel</a:t>
            </a:r>
            <a:r>
              <a:rPr lang="en-US" altLang="en-US" sz="3893" dirty="0">
                <a:cs typeface="Arial" panose="020B0604020202020204" pitchFamily="34" charset="0"/>
              </a:rPr>
              <a:t>, </a:t>
            </a:r>
            <a:r>
              <a:rPr lang="en-US" altLang="en-US" sz="3893" dirty="0" err="1">
                <a:cs typeface="Arial" panose="020B0604020202020204" pitchFamily="34" charset="0"/>
              </a:rPr>
              <a:t>dan</a:t>
            </a:r>
            <a:r>
              <a:rPr lang="en-US" altLang="en-US" sz="3893" dirty="0">
                <a:cs typeface="Arial" panose="020B0604020202020204" pitchFamily="34" charset="0"/>
              </a:rPr>
              <a:t> </a:t>
            </a:r>
            <a:r>
              <a:rPr lang="id-ID" altLang="en-US" sz="3893" dirty="0">
                <a:cs typeface="Arial" panose="020B0604020202020204" pitchFamily="34" charset="0"/>
              </a:rPr>
              <a:t>terjangkau</a:t>
            </a:r>
            <a:r>
              <a:rPr lang="en-US" altLang="en-US" sz="3893" dirty="0">
                <a:cs typeface="Arial" panose="020B0604020202020204" pitchFamily="34" charset="0"/>
              </a:rPr>
              <a:t> </a:t>
            </a:r>
            <a:r>
              <a:rPr lang="en-US" altLang="en-US" sz="3893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en-US" sz="3893" dirty="0" err="1">
                <a:cs typeface="Arial" panose="020B0604020202020204" pitchFamily="34" charset="0"/>
              </a:rPr>
              <a:t>Kecuali</a:t>
            </a:r>
            <a:r>
              <a:rPr lang="en-US" altLang="en-US" sz="3893" dirty="0">
                <a:cs typeface="Arial" panose="020B0604020202020204" pitchFamily="34" charset="0"/>
              </a:rPr>
              <a:t> </a:t>
            </a:r>
            <a:r>
              <a:rPr lang="en-US" altLang="en-US" sz="3893" dirty="0" err="1">
                <a:cs typeface="Arial" panose="020B0604020202020204" pitchFamily="34" charset="0"/>
              </a:rPr>
              <a:t>untuk</a:t>
            </a:r>
            <a:r>
              <a:rPr lang="en-US" altLang="en-US" sz="3893" dirty="0">
                <a:cs typeface="Arial" panose="020B0604020202020204" pitchFamily="34" charset="0"/>
              </a:rPr>
              <a:t> Program </a:t>
            </a:r>
            <a:r>
              <a:rPr lang="en-US" altLang="en-US" sz="3893" dirty="0" err="1">
                <a:cs typeface="Arial" panose="020B0604020202020204" pitchFamily="34" charset="0"/>
              </a:rPr>
              <a:t>Pascasarjana</a:t>
            </a:r>
            <a:r>
              <a:rPr lang="en-US" altLang="en-US" sz="3893" dirty="0">
                <a:cs typeface="Arial" panose="020B0604020202020204" pitchFamily="34" charset="0"/>
              </a:rPr>
              <a:t> (S2) yang </a:t>
            </a:r>
            <a:r>
              <a:rPr lang="en-US" altLang="en-US" sz="3893" dirty="0" err="1">
                <a:cs typeface="Arial" panose="020B0604020202020204" pitchFamily="34" charset="0"/>
              </a:rPr>
              <a:t>dirancang</a:t>
            </a:r>
            <a:r>
              <a:rPr lang="en-US" altLang="en-US" sz="3893" dirty="0">
                <a:cs typeface="Arial" panose="020B0604020202020204" pitchFamily="34" charset="0"/>
              </a:rPr>
              <a:t> </a:t>
            </a:r>
            <a:r>
              <a:rPr lang="en-US" altLang="en-US" sz="3893" dirty="0" err="1">
                <a:cs typeface="Arial" panose="020B0604020202020204" pitchFamily="34" charset="0"/>
              </a:rPr>
              <a:t>lebih</a:t>
            </a:r>
            <a:r>
              <a:rPr lang="en-US" altLang="en-US" sz="3893" dirty="0">
                <a:cs typeface="Arial" panose="020B0604020202020204" pitchFamily="34" charset="0"/>
              </a:rPr>
              <a:t> “</a:t>
            </a:r>
            <a:r>
              <a:rPr lang="id-ID" altLang="en-US" sz="3893" dirty="0">
                <a:cs typeface="Arial" panose="020B0604020202020204" pitchFamily="34" charset="0"/>
              </a:rPr>
              <a:t>khusus</a:t>
            </a:r>
            <a:r>
              <a:rPr lang="en-US" altLang="en-US" sz="3893" dirty="0">
                <a:cs typeface="Arial" panose="020B0604020202020204" pitchFamily="34" charset="0"/>
              </a:rPr>
              <a:t>”</a:t>
            </a:r>
          </a:p>
        </p:txBody>
      </p:sp>
      <p:sp>
        <p:nvSpPr>
          <p:cNvPr id="6" name="Rectangle 1028"/>
          <p:cNvSpPr>
            <a:spLocks/>
          </p:cNvSpPr>
          <p:nvPr/>
        </p:nvSpPr>
        <p:spPr bwMode="auto">
          <a:xfrm>
            <a:off x="3454400" y="1804681"/>
            <a:ext cx="8229600" cy="52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121" tIns="60559" rIns="121121" bIns="60559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4000" b="1" dirty="0" err="1" smtClean="0">
                <a:cs typeface="Arial" panose="020B0604020202020204" pitchFamily="34" charset="0"/>
              </a:rPr>
              <a:t>Pendidikan</a:t>
            </a:r>
            <a:r>
              <a:rPr lang="en-US" altLang="en-US" sz="4000" b="1" dirty="0" smtClean="0">
                <a:cs typeface="Arial" panose="020B0604020202020204" pitchFamily="34" charset="0"/>
              </a:rPr>
              <a:t> </a:t>
            </a:r>
            <a:r>
              <a:rPr lang="en-US" altLang="en-US" sz="4000" b="1" dirty="0" smtClean="0">
                <a:cs typeface="Arial" panose="020B0604020202020204" pitchFamily="34" charset="0"/>
              </a:rPr>
              <a:t>Terbuka </a:t>
            </a:r>
            <a:r>
              <a:rPr lang="en-US" altLang="en-US" sz="4000" b="1" dirty="0" err="1" smtClean="0">
                <a:cs typeface="Arial" panose="020B0604020202020204" pitchFamily="34" charset="0"/>
              </a:rPr>
              <a:t>Jarak</a:t>
            </a:r>
            <a:r>
              <a:rPr lang="en-US" altLang="en-US" sz="4000" b="1" dirty="0" smtClean="0">
                <a:cs typeface="Arial" panose="020B0604020202020204" pitchFamily="34" charset="0"/>
              </a:rPr>
              <a:t> </a:t>
            </a:r>
            <a:r>
              <a:rPr lang="en-US" altLang="en-US" sz="4000" b="1" dirty="0" err="1" smtClean="0">
                <a:cs typeface="Arial" panose="020B0604020202020204" pitchFamily="34" charset="0"/>
              </a:rPr>
              <a:t>Jauh</a:t>
            </a:r>
            <a:endParaRPr lang="id-ID" altLang="en-US" sz="40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83710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 txBox="1">
            <a:spLocks noChangeArrowheads="1"/>
          </p:cNvSpPr>
          <p:nvPr/>
        </p:nvSpPr>
        <p:spPr bwMode="auto">
          <a:xfrm>
            <a:off x="4110235" y="2170767"/>
            <a:ext cx="8035046" cy="5553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121" tIns="60559" rIns="121121" bIns="60559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ko-KR" sz="4867" b="1">
                <a:ea typeface="Gulim" pitchFamily="34" charset="-127"/>
                <a:cs typeface="Arial" panose="020B0604020202020204" pitchFamily="34" charset="0"/>
              </a:rPr>
              <a:t>Sistem Pendidikan Terbuka dan Jarak Jauh (SPTJJ) </a:t>
            </a:r>
            <a:r>
              <a:rPr lang="en-US" altLang="ko-KR" sz="4867">
                <a:ea typeface="Gulim" pitchFamily="34" charset="-127"/>
                <a:cs typeface="Arial" panose="020B0604020202020204" pitchFamily="34" charset="0"/>
              </a:rPr>
              <a:t>merupakan sistem yang menggabungkan konsep pendidikan terbuka dengan sistem pendidikan secara jarak jauh.  </a:t>
            </a:r>
          </a:p>
        </p:txBody>
      </p:sp>
      <p:sp>
        <p:nvSpPr>
          <p:cNvPr id="4099" name="Rectangle 1028"/>
          <p:cNvSpPr>
            <a:spLocks/>
          </p:cNvSpPr>
          <p:nvPr/>
        </p:nvSpPr>
        <p:spPr bwMode="auto">
          <a:xfrm>
            <a:off x="2576623" y="368676"/>
            <a:ext cx="10428177" cy="1469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121" tIns="60559" rIns="121121" bIns="60559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407" b="1" dirty="0">
                <a:cs typeface="Arial" panose="020B0604020202020204" pitchFamily="34" charset="0"/>
              </a:rPr>
              <a:t>SISTEM PENDIDIKAN TERBUKA &amp; JARAK JAUH</a:t>
            </a:r>
            <a:endParaRPr lang="id-ID" altLang="en-US" sz="3407" b="1" dirty="0">
              <a:cs typeface="Arial" panose="020B0604020202020204" pitchFamily="34" charset="0"/>
            </a:endParaRPr>
          </a:p>
        </p:txBody>
      </p:sp>
      <p:pic>
        <p:nvPicPr>
          <p:cNvPr id="4101" name="Picture 7" descr="Hasil gambar untuk gambar on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69" y="2895600"/>
            <a:ext cx="2667000" cy="2292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Image result for gambar gerak, pendidikan jarak jau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5602721"/>
            <a:ext cx="3174738" cy="211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0055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 txBox="1">
            <a:spLocks noChangeArrowheads="1"/>
          </p:cNvSpPr>
          <p:nvPr/>
        </p:nvSpPr>
        <p:spPr bwMode="auto">
          <a:xfrm>
            <a:off x="567860" y="2707438"/>
            <a:ext cx="8601539" cy="552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121" tIns="60559" rIns="121121" bIns="60559"/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ko-KR" sz="4380" b="1" dirty="0" err="1">
                <a:latin typeface="Arial" charset="0"/>
                <a:ea typeface="Gulim" pitchFamily="34" charset="-127"/>
                <a:cs typeface="Arial" charset="0"/>
              </a:rPr>
              <a:t>Sistem</a:t>
            </a:r>
            <a:r>
              <a:rPr lang="en-US" altLang="ko-KR" sz="4380" b="1" dirty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380" b="1" dirty="0" err="1">
                <a:latin typeface="Arial" charset="0"/>
                <a:ea typeface="Gulim" pitchFamily="34" charset="-127"/>
                <a:cs typeface="Arial" charset="0"/>
              </a:rPr>
              <a:t>Pendidikan</a:t>
            </a:r>
            <a:r>
              <a:rPr lang="en-US" altLang="ko-KR" sz="4380" b="1" dirty="0">
                <a:latin typeface="Arial" charset="0"/>
                <a:ea typeface="Gulim" pitchFamily="34" charset="-127"/>
                <a:cs typeface="Arial" charset="0"/>
              </a:rPr>
              <a:t> Terbuka</a:t>
            </a:r>
            <a:r>
              <a:rPr lang="en-US" altLang="ko-KR" sz="4380" dirty="0">
                <a:latin typeface="Arial" charset="0"/>
                <a:ea typeface="Gulim" pitchFamily="34" charset="-127"/>
                <a:cs typeface="Arial" charset="0"/>
              </a:rPr>
              <a:t>: </a:t>
            </a:r>
            <a:r>
              <a:rPr lang="en-US" altLang="ko-KR" sz="4380" dirty="0" err="1">
                <a:latin typeface="Arial" charset="0"/>
                <a:ea typeface="Gulim" pitchFamily="34" charset="-127"/>
                <a:cs typeface="Arial" charset="0"/>
              </a:rPr>
              <a:t>memberi</a:t>
            </a:r>
            <a:r>
              <a:rPr lang="en-US" altLang="ko-KR" sz="4380" dirty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380" dirty="0" err="1">
                <a:latin typeface="Arial" charset="0"/>
                <a:ea typeface="Gulim" pitchFamily="34" charset="-127"/>
                <a:cs typeface="Arial" charset="0"/>
              </a:rPr>
              <a:t>kesempatan</a:t>
            </a:r>
            <a:r>
              <a:rPr lang="en-US" altLang="ko-KR" sz="4380" dirty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380" dirty="0" err="1">
                <a:latin typeface="Arial" charset="0"/>
                <a:ea typeface="Gulim" pitchFamily="34" charset="-127"/>
                <a:cs typeface="Arial" charset="0"/>
              </a:rPr>
              <a:t>pendidikan</a:t>
            </a:r>
            <a:r>
              <a:rPr lang="en-US" altLang="ko-KR" sz="4380" dirty="0">
                <a:latin typeface="Arial" charset="0"/>
                <a:ea typeface="Gulim" pitchFamily="34" charset="-127"/>
                <a:cs typeface="Arial" charset="0"/>
              </a:rPr>
              <a:t>  </a:t>
            </a:r>
            <a:r>
              <a:rPr lang="en-US" altLang="ko-KR" sz="4380" dirty="0" err="1">
                <a:latin typeface="Arial" charset="0"/>
                <a:ea typeface="Gulim" pitchFamily="34" charset="-127"/>
                <a:cs typeface="Arial" charset="0"/>
              </a:rPr>
              <a:t>bagi</a:t>
            </a:r>
            <a:r>
              <a:rPr lang="en-US" altLang="ko-KR" sz="4380" dirty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380" dirty="0" err="1">
                <a:latin typeface="Arial" charset="0"/>
                <a:ea typeface="Gulim" pitchFamily="34" charset="-127"/>
                <a:cs typeface="Arial" charset="0"/>
              </a:rPr>
              <a:t>siapa</a:t>
            </a:r>
            <a:r>
              <a:rPr lang="en-US" altLang="ko-KR" sz="4380" dirty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380" dirty="0" err="1">
                <a:latin typeface="Arial" charset="0"/>
                <a:ea typeface="Gulim" pitchFamily="34" charset="-127"/>
                <a:cs typeface="Arial" charset="0"/>
              </a:rPr>
              <a:t>saja</a:t>
            </a:r>
            <a:r>
              <a:rPr lang="en-US" altLang="ko-KR" sz="4380" dirty="0">
                <a:latin typeface="Arial" charset="0"/>
                <a:ea typeface="Gulim" pitchFamily="34" charset="-127"/>
                <a:cs typeface="Arial" charset="0"/>
              </a:rPr>
              <a:t>, </a:t>
            </a:r>
            <a:r>
              <a:rPr lang="en-US" altLang="ko-KR" sz="4380" dirty="0" err="1">
                <a:latin typeface="Arial" charset="0"/>
                <a:ea typeface="Gulim" pitchFamily="34" charset="-127"/>
                <a:cs typeface="Arial" charset="0"/>
              </a:rPr>
              <a:t>tidak</a:t>
            </a:r>
            <a:r>
              <a:rPr lang="en-US" altLang="ko-KR" sz="4380" dirty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380" dirty="0" err="1">
                <a:latin typeface="Arial" charset="0"/>
                <a:ea typeface="Gulim" pitchFamily="34" charset="-127"/>
                <a:cs typeface="Arial" charset="0"/>
              </a:rPr>
              <a:t>membatasi</a:t>
            </a:r>
            <a:r>
              <a:rPr lang="en-US" altLang="ko-KR" sz="4380" dirty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380" dirty="0" err="1">
                <a:latin typeface="Arial" charset="0"/>
                <a:ea typeface="Gulim" pitchFamily="34" charset="-127"/>
                <a:cs typeface="Arial" charset="0"/>
              </a:rPr>
              <a:t>usia</a:t>
            </a:r>
            <a:r>
              <a:rPr lang="en-US" altLang="ko-KR" sz="4380" dirty="0">
                <a:latin typeface="Arial" charset="0"/>
                <a:ea typeface="Gulim" pitchFamily="34" charset="-127"/>
                <a:cs typeface="Arial" charset="0"/>
              </a:rPr>
              <a:t>, </a:t>
            </a:r>
            <a:r>
              <a:rPr lang="en-US" altLang="ko-KR" sz="4380" dirty="0" err="1">
                <a:latin typeface="Arial" charset="0"/>
                <a:ea typeface="Gulim" pitchFamily="34" charset="-127"/>
                <a:cs typeface="Arial" charset="0"/>
              </a:rPr>
              <a:t>domisili</a:t>
            </a:r>
            <a:r>
              <a:rPr lang="en-US" altLang="ko-KR" sz="4380" dirty="0">
                <a:latin typeface="Arial" charset="0"/>
                <a:ea typeface="Gulim" pitchFamily="34" charset="-127"/>
                <a:cs typeface="Arial" charset="0"/>
              </a:rPr>
              <a:t>, </a:t>
            </a:r>
            <a:r>
              <a:rPr lang="en-US" altLang="ko-KR" sz="4380" dirty="0" err="1">
                <a:latin typeface="Arial" charset="0"/>
                <a:ea typeface="Gulim" pitchFamily="34" charset="-127"/>
                <a:cs typeface="Arial" charset="0"/>
              </a:rPr>
              <a:t>tahun</a:t>
            </a:r>
            <a:r>
              <a:rPr lang="en-US" altLang="ko-KR" sz="4380" dirty="0">
                <a:latin typeface="Arial" charset="0"/>
                <a:ea typeface="Gulim" pitchFamily="34" charset="-127"/>
                <a:cs typeface="Arial" charset="0"/>
              </a:rPr>
              <a:t>  </a:t>
            </a:r>
            <a:r>
              <a:rPr lang="en-US" altLang="ko-KR" sz="4380" dirty="0" err="1">
                <a:latin typeface="Arial" charset="0"/>
                <a:ea typeface="Gulim" pitchFamily="34" charset="-127"/>
                <a:cs typeface="Arial" charset="0"/>
              </a:rPr>
              <a:t>ijazah</a:t>
            </a:r>
            <a:r>
              <a:rPr lang="en-US" altLang="ko-KR" sz="4380" dirty="0">
                <a:latin typeface="Arial" charset="0"/>
                <a:ea typeface="Gulim" pitchFamily="34" charset="-127"/>
                <a:cs typeface="Arial" charset="0"/>
              </a:rPr>
              <a:t>, </a:t>
            </a:r>
            <a:r>
              <a:rPr lang="en-US" altLang="ko-KR" sz="4380" dirty="0" err="1">
                <a:latin typeface="Arial" charset="0"/>
                <a:ea typeface="Gulim" pitchFamily="34" charset="-127"/>
                <a:cs typeface="Arial" charset="0"/>
              </a:rPr>
              <a:t>penyelesaian</a:t>
            </a:r>
            <a:r>
              <a:rPr lang="en-US" altLang="ko-KR" sz="4380" dirty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380" dirty="0" err="1">
                <a:latin typeface="Arial" charset="0"/>
                <a:ea typeface="Gulim" pitchFamily="34" charset="-127"/>
                <a:cs typeface="Arial" charset="0"/>
              </a:rPr>
              <a:t>waktu</a:t>
            </a:r>
            <a:r>
              <a:rPr lang="en-US" altLang="ko-KR" sz="4380" dirty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380" dirty="0" err="1">
                <a:latin typeface="Arial" charset="0"/>
                <a:ea typeface="Gulim" pitchFamily="34" charset="-127"/>
                <a:cs typeface="Arial" charset="0"/>
              </a:rPr>
              <a:t>studi</a:t>
            </a:r>
            <a:r>
              <a:rPr lang="en-US" altLang="ko-KR" sz="4380" dirty="0">
                <a:latin typeface="Arial" charset="0"/>
                <a:ea typeface="Gulim" pitchFamily="34" charset="-127"/>
                <a:cs typeface="Arial" charset="0"/>
              </a:rPr>
              <a:t>, </a:t>
            </a:r>
            <a:r>
              <a:rPr lang="en-US" altLang="ko-KR" sz="4380" dirty="0" err="1">
                <a:latin typeface="Arial" charset="0"/>
                <a:ea typeface="Gulim" pitchFamily="34" charset="-127"/>
                <a:cs typeface="Arial" charset="0"/>
              </a:rPr>
              <a:t>pemilihan</a:t>
            </a:r>
            <a:r>
              <a:rPr lang="en-US" altLang="ko-KR" sz="4380" dirty="0">
                <a:latin typeface="Arial" charset="0"/>
                <a:ea typeface="Gulim" pitchFamily="34" charset="-127"/>
                <a:cs typeface="Arial" charset="0"/>
              </a:rPr>
              <a:t> program </a:t>
            </a:r>
            <a:r>
              <a:rPr lang="en-US" altLang="ko-KR" sz="4380" dirty="0" err="1">
                <a:latin typeface="Arial" charset="0"/>
                <a:ea typeface="Gulim" pitchFamily="34" charset="-127"/>
                <a:cs typeface="Arial" charset="0"/>
              </a:rPr>
              <a:t>dan</a:t>
            </a:r>
            <a:r>
              <a:rPr lang="en-US" altLang="ko-KR" sz="4380" dirty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380" dirty="0" err="1">
                <a:latin typeface="Arial" charset="0"/>
                <a:ea typeface="Gulim" pitchFamily="34" charset="-127"/>
                <a:cs typeface="Arial" charset="0"/>
              </a:rPr>
              <a:t>matakuliah</a:t>
            </a:r>
            <a:r>
              <a:rPr lang="en-US" altLang="ko-KR" sz="4380" dirty="0">
                <a:latin typeface="Arial" charset="0"/>
                <a:ea typeface="Gulim" pitchFamily="34" charset="-127"/>
                <a:cs typeface="Arial" charset="0"/>
              </a:rPr>
              <a:t>. </a:t>
            </a:r>
          </a:p>
          <a:p>
            <a:pPr marL="453906" indent="-453906" eaLnBrk="1" hangingPunct="1">
              <a:spcBef>
                <a:spcPct val="20000"/>
              </a:spcBef>
              <a:buFont typeface="Wingdings" pitchFamily="2" charset="2"/>
              <a:buChar char="q"/>
              <a:defRPr/>
            </a:pPr>
            <a:endParaRPr lang="en-US" altLang="ko-KR" sz="4380" dirty="0">
              <a:latin typeface="Arial" charset="0"/>
              <a:ea typeface="Gulim" pitchFamily="34" charset="-127"/>
              <a:cs typeface="Arial" charset="0"/>
            </a:endParaRPr>
          </a:p>
        </p:txBody>
      </p:sp>
      <p:sp>
        <p:nvSpPr>
          <p:cNvPr id="5123" name="Rectangle 1028"/>
          <p:cNvSpPr>
            <a:spLocks/>
          </p:cNvSpPr>
          <p:nvPr/>
        </p:nvSpPr>
        <p:spPr bwMode="auto">
          <a:xfrm>
            <a:off x="3033823" y="368676"/>
            <a:ext cx="10097977" cy="1469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121" tIns="60559" rIns="121121" bIns="60559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4400" b="1" dirty="0">
                <a:cs typeface="Arial" panose="020B0604020202020204" pitchFamily="34" charset="0"/>
              </a:rPr>
              <a:t>SISTEM PENDIDIKAN TERBUKA &amp; </a:t>
            </a:r>
            <a:endParaRPr lang="en-US" altLang="en-US" sz="4400" b="1" dirty="0" smtClean="0"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4400" b="1" dirty="0" smtClean="0">
                <a:cs typeface="Arial" panose="020B0604020202020204" pitchFamily="34" charset="0"/>
              </a:rPr>
              <a:t>JARAK </a:t>
            </a:r>
            <a:r>
              <a:rPr lang="en-US" altLang="en-US" sz="4400" b="1" dirty="0">
                <a:cs typeface="Arial" panose="020B0604020202020204" pitchFamily="34" charset="0"/>
              </a:rPr>
              <a:t>JAUH</a:t>
            </a:r>
            <a:endParaRPr lang="id-ID" altLang="en-US" sz="4400" b="1" dirty="0">
              <a:cs typeface="Arial" panose="020B0604020202020204" pitchFamily="34" charset="0"/>
            </a:endParaRPr>
          </a:p>
        </p:txBody>
      </p:sp>
      <p:sp>
        <p:nvSpPr>
          <p:cNvPr id="5124" name="AutoShape 2" descr="Hasil gambar untuk gambar online"/>
          <p:cNvSpPr>
            <a:spLocks noChangeAspect="1" noChangeArrowheads="1"/>
          </p:cNvSpPr>
          <p:nvPr/>
        </p:nvSpPr>
        <p:spPr bwMode="auto">
          <a:xfrm>
            <a:off x="197013" y="90539"/>
            <a:ext cx="370848" cy="37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sz="2433"/>
          </a:p>
        </p:txBody>
      </p:sp>
      <p:sp>
        <p:nvSpPr>
          <p:cNvPr id="5125" name="AutoShape 4" descr="Hasil gambar untuk gambar online"/>
          <p:cNvSpPr>
            <a:spLocks noChangeAspect="1" noChangeArrowheads="1"/>
          </p:cNvSpPr>
          <p:nvPr/>
        </p:nvSpPr>
        <p:spPr bwMode="auto">
          <a:xfrm>
            <a:off x="197013" y="90539"/>
            <a:ext cx="370848" cy="37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sz="2433"/>
          </a:p>
        </p:txBody>
      </p:sp>
      <p:pic>
        <p:nvPicPr>
          <p:cNvPr id="5126" name="Picture 4" descr="Hasil gambar untuk gambar on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632" y="2779189"/>
            <a:ext cx="3028594" cy="4784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618198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 txBox="1">
            <a:spLocks noChangeArrowheads="1"/>
          </p:cNvSpPr>
          <p:nvPr/>
        </p:nvSpPr>
        <p:spPr bwMode="auto">
          <a:xfrm>
            <a:off x="787400" y="2362200"/>
            <a:ext cx="119634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121" tIns="60559" rIns="121121" bIns="60559"/>
          <a:lstStyle/>
          <a:p>
            <a:pPr eaLnBrk="1" hangingPunct="1">
              <a:spcBef>
                <a:spcPct val="20000"/>
              </a:spcBef>
              <a:spcAft>
                <a:spcPts val="1800"/>
              </a:spcAft>
              <a:defRPr/>
            </a:pPr>
            <a:r>
              <a:rPr lang="en-US" altLang="ko-KR" sz="4400" dirty="0" err="1" smtClean="0">
                <a:latin typeface="Arial" charset="0"/>
                <a:ea typeface="Gulim" pitchFamily="34" charset="-127"/>
                <a:cs typeface="Arial" charset="0"/>
              </a:rPr>
              <a:t>Adalah</a:t>
            </a:r>
            <a:r>
              <a:rPr lang="en-US" altLang="ko-KR" sz="4400" dirty="0" smtClean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400" dirty="0" err="1" smtClean="0">
                <a:latin typeface="Arial" charset="0"/>
                <a:ea typeface="Gulim" pitchFamily="34" charset="-127"/>
                <a:cs typeface="Arial" charset="0"/>
              </a:rPr>
              <a:t>sistem</a:t>
            </a:r>
            <a:r>
              <a:rPr lang="en-US" altLang="ko-KR" sz="4400" dirty="0" smtClean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400" dirty="0" err="1" smtClean="0">
                <a:latin typeface="Arial" charset="0"/>
                <a:ea typeface="Gulim" pitchFamily="34" charset="-127"/>
                <a:cs typeface="Arial" charset="0"/>
              </a:rPr>
              <a:t>pembelajaran</a:t>
            </a:r>
            <a:r>
              <a:rPr lang="en-US" altLang="ko-KR" sz="4400" dirty="0" smtClean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400" dirty="0" err="1" smtClean="0">
                <a:latin typeface="Arial" charset="0"/>
                <a:ea typeface="Gulim" pitchFamily="34" charset="-127"/>
                <a:cs typeface="Arial" charset="0"/>
              </a:rPr>
              <a:t>dengan</a:t>
            </a:r>
            <a:r>
              <a:rPr lang="en-US" altLang="ko-KR" sz="4400" dirty="0" smtClean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400" dirty="0" err="1" smtClean="0">
                <a:latin typeface="Arial" charset="0"/>
                <a:ea typeface="Gulim" pitchFamily="34" charset="-127"/>
                <a:cs typeface="Arial" charset="0"/>
              </a:rPr>
              <a:t>ciri</a:t>
            </a:r>
            <a:r>
              <a:rPr lang="en-US" altLang="ko-KR" sz="4400" dirty="0" smtClean="0">
                <a:latin typeface="Arial" charset="0"/>
                <a:ea typeface="Gulim" pitchFamily="34" charset="-127"/>
                <a:cs typeface="Arial" charset="0"/>
              </a:rPr>
              <a:t>: </a:t>
            </a:r>
            <a:endParaRPr lang="en-US" altLang="ko-KR" sz="4400" dirty="0" smtClean="0">
              <a:latin typeface="Arial" charset="0"/>
              <a:ea typeface="Gulim" pitchFamily="34" charset="-127"/>
              <a:cs typeface="Arial" charset="0"/>
            </a:endParaRPr>
          </a:p>
          <a:p>
            <a:pPr marL="571500" indent="-571500" eaLnBrk="1" hangingPunct="1">
              <a:spcBef>
                <a:spcPct val="200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4400" dirty="0" err="1" smtClean="0">
                <a:latin typeface="Arial" charset="0"/>
                <a:ea typeface="Gulim" pitchFamily="34" charset="-127"/>
                <a:cs typeface="Arial" charset="0"/>
              </a:rPr>
              <a:t>Adanya</a:t>
            </a:r>
            <a:r>
              <a:rPr lang="en-US" altLang="ko-KR" sz="4400" dirty="0" smtClean="0">
                <a:latin typeface="Arial" charset="0"/>
                <a:ea typeface="Gulim" pitchFamily="34" charset="-127"/>
                <a:cs typeface="Arial" charset="0"/>
              </a:rPr>
              <a:t>  </a:t>
            </a:r>
            <a:r>
              <a:rPr lang="en-US" altLang="ko-KR" sz="4400" dirty="0" err="1">
                <a:latin typeface="Arial" charset="0"/>
                <a:ea typeface="Gulim" pitchFamily="34" charset="-127"/>
                <a:cs typeface="Arial" charset="0"/>
              </a:rPr>
              <a:t>keterpisahan</a:t>
            </a:r>
            <a:r>
              <a:rPr lang="en-US" altLang="ko-KR" sz="4400" dirty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400" dirty="0" err="1" smtClean="0">
                <a:latin typeface="Arial" charset="0"/>
                <a:ea typeface="Gulim" pitchFamily="34" charset="-127"/>
                <a:cs typeface="Arial" charset="0"/>
              </a:rPr>
              <a:t>waktu</a:t>
            </a:r>
            <a:r>
              <a:rPr lang="en-US" altLang="ko-KR" sz="4400" dirty="0" smtClean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400" dirty="0" err="1" smtClean="0">
                <a:latin typeface="Arial" charset="0"/>
                <a:ea typeface="Gulim" pitchFamily="34" charset="-127"/>
                <a:cs typeface="Arial" charset="0"/>
              </a:rPr>
              <a:t>dan</a:t>
            </a:r>
            <a:r>
              <a:rPr lang="en-US" altLang="ko-KR" sz="4400" dirty="0" smtClean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400" dirty="0" err="1" smtClean="0">
                <a:latin typeface="Arial" charset="0"/>
                <a:ea typeface="Gulim" pitchFamily="34" charset="-127"/>
                <a:cs typeface="Arial" charset="0"/>
              </a:rPr>
              <a:t>jarak</a:t>
            </a:r>
            <a:r>
              <a:rPr lang="en-US" altLang="ko-KR" sz="4400" dirty="0" smtClean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400" dirty="0" err="1" smtClean="0">
                <a:latin typeface="Arial" charset="0"/>
                <a:ea typeface="Gulim" pitchFamily="34" charset="-127"/>
                <a:cs typeface="Arial" charset="0"/>
              </a:rPr>
              <a:t>antara</a:t>
            </a:r>
            <a:r>
              <a:rPr lang="en-US" altLang="ko-KR" sz="4400" dirty="0" smtClean="0">
                <a:latin typeface="Arial" charset="0"/>
                <a:ea typeface="Gulim" pitchFamily="34" charset="-127"/>
                <a:cs typeface="Arial" charset="0"/>
              </a:rPr>
              <a:t>  </a:t>
            </a:r>
            <a:r>
              <a:rPr lang="en-US" altLang="ko-KR" sz="4400" dirty="0" err="1">
                <a:latin typeface="Arial" charset="0"/>
                <a:ea typeface="Gulim" pitchFamily="34" charset="-127"/>
                <a:cs typeface="Arial" charset="0"/>
              </a:rPr>
              <a:t>mahasiswa</a:t>
            </a:r>
            <a:r>
              <a:rPr lang="en-US" altLang="ko-KR" sz="4400" dirty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400" dirty="0" err="1">
                <a:latin typeface="Arial" charset="0"/>
                <a:ea typeface="Gulim" pitchFamily="34" charset="-127"/>
                <a:cs typeface="Arial" charset="0"/>
              </a:rPr>
              <a:t>dengan</a:t>
            </a:r>
            <a:r>
              <a:rPr lang="en-US" altLang="ko-KR" sz="4400" dirty="0">
                <a:latin typeface="Arial" charset="0"/>
                <a:ea typeface="Gulim" pitchFamily="34" charset="-127"/>
                <a:cs typeface="Arial" charset="0"/>
              </a:rPr>
              <a:t>  </a:t>
            </a:r>
            <a:r>
              <a:rPr lang="en-US" altLang="ko-KR" sz="4400" dirty="0" err="1">
                <a:latin typeface="Arial" charset="0"/>
                <a:ea typeface="Gulim" pitchFamily="34" charset="-127"/>
                <a:cs typeface="Arial" charset="0"/>
              </a:rPr>
              <a:t>dosen</a:t>
            </a:r>
            <a:r>
              <a:rPr lang="en-US" altLang="ko-KR" sz="4400" dirty="0">
                <a:latin typeface="Arial" charset="0"/>
                <a:ea typeface="Gulim" pitchFamily="34" charset="-127"/>
                <a:cs typeface="Arial" charset="0"/>
              </a:rPr>
              <a:t>, </a:t>
            </a:r>
            <a:endParaRPr lang="en-US" altLang="ko-KR" sz="4400" dirty="0" smtClean="0">
              <a:latin typeface="Arial" charset="0"/>
              <a:ea typeface="Gulim" pitchFamily="34" charset="-127"/>
              <a:cs typeface="Arial" charset="0"/>
            </a:endParaRPr>
          </a:p>
          <a:p>
            <a:pPr marL="571500" indent="-571500" eaLnBrk="1" hangingPunct="1">
              <a:spcBef>
                <a:spcPct val="200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4400" dirty="0" err="1" smtClean="0">
                <a:latin typeface="Arial" charset="0"/>
                <a:ea typeface="Gulim" pitchFamily="34" charset="-127"/>
                <a:cs typeface="Arial" charset="0"/>
              </a:rPr>
              <a:t>Mahasiswa</a:t>
            </a:r>
            <a:r>
              <a:rPr lang="en-US" altLang="ko-KR" sz="4400" dirty="0" smtClean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400" dirty="0" err="1" smtClean="0">
                <a:latin typeface="Arial" charset="0"/>
                <a:ea typeface="Gulim" pitchFamily="34" charset="-127"/>
                <a:cs typeface="Arial" charset="0"/>
              </a:rPr>
              <a:t>dan</a:t>
            </a:r>
            <a:r>
              <a:rPr lang="en-US" altLang="ko-KR" sz="4400" dirty="0" smtClean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400" dirty="0" err="1" smtClean="0">
                <a:latin typeface="Arial" charset="0"/>
                <a:ea typeface="Gulim" pitchFamily="34" charset="-127"/>
                <a:cs typeface="Arial" charset="0"/>
              </a:rPr>
              <a:t>dosen</a:t>
            </a:r>
            <a:r>
              <a:rPr lang="en-US" altLang="ko-KR" sz="4400" dirty="0" smtClean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400" dirty="0" err="1" smtClean="0">
                <a:latin typeface="Arial" charset="0"/>
                <a:ea typeface="Gulim" pitchFamily="34" charset="-127"/>
                <a:cs typeface="Arial" charset="0"/>
              </a:rPr>
              <a:t>tidak</a:t>
            </a:r>
            <a:r>
              <a:rPr lang="en-US" altLang="ko-KR" sz="4400" dirty="0" smtClean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400" dirty="0" err="1" smtClean="0">
                <a:latin typeface="Arial" charset="0"/>
                <a:ea typeface="Gulim" pitchFamily="34" charset="-127"/>
                <a:cs typeface="Arial" charset="0"/>
              </a:rPr>
              <a:t>berhadapan</a:t>
            </a:r>
            <a:r>
              <a:rPr lang="en-US" altLang="ko-KR" sz="4400" dirty="0" smtClean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400" dirty="0" err="1" smtClean="0">
                <a:latin typeface="Arial" charset="0"/>
                <a:ea typeface="Gulim" pitchFamily="34" charset="-127"/>
                <a:cs typeface="Arial" charset="0"/>
              </a:rPr>
              <a:t>secara</a:t>
            </a:r>
            <a:r>
              <a:rPr lang="en-US" altLang="ko-KR" sz="4400" dirty="0" smtClean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400" dirty="0" err="1" smtClean="0">
                <a:latin typeface="Arial" charset="0"/>
                <a:ea typeface="Gulim" pitchFamily="34" charset="-127"/>
                <a:cs typeface="Arial" charset="0"/>
              </a:rPr>
              <a:t>tatap</a:t>
            </a:r>
            <a:r>
              <a:rPr lang="en-US" altLang="ko-KR" sz="4400" dirty="0" smtClean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400" dirty="0" err="1" smtClean="0">
                <a:latin typeface="Arial" charset="0"/>
                <a:ea typeface="Gulim" pitchFamily="34" charset="-127"/>
                <a:cs typeface="Arial" charset="0"/>
              </a:rPr>
              <a:t>muka</a:t>
            </a:r>
            <a:r>
              <a:rPr lang="en-US" altLang="ko-KR" sz="4400" dirty="0" smtClean="0">
                <a:latin typeface="Arial" charset="0"/>
                <a:ea typeface="Gulim" pitchFamily="34" charset="-127"/>
                <a:cs typeface="Arial" charset="0"/>
              </a:rPr>
              <a:t>, </a:t>
            </a:r>
          </a:p>
          <a:p>
            <a:pPr marL="571500" indent="-571500" eaLnBrk="1" hangingPunct="1">
              <a:spcBef>
                <a:spcPct val="2000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altLang="ko-KR" sz="4400" dirty="0" err="1" smtClean="0">
                <a:latin typeface="Arial" charset="0"/>
                <a:ea typeface="Gulim" pitchFamily="34" charset="-127"/>
                <a:cs typeface="Arial" charset="0"/>
              </a:rPr>
              <a:t>Sehingga</a:t>
            </a:r>
            <a:r>
              <a:rPr lang="en-US" altLang="ko-KR" sz="4400" dirty="0" smtClean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400" dirty="0">
                <a:latin typeface="Arial" charset="0"/>
                <a:ea typeface="Gulim" pitchFamily="34" charset="-127"/>
                <a:cs typeface="Arial" charset="0"/>
              </a:rPr>
              <a:t>proses </a:t>
            </a:r>
            <a:r>
              <a:rPr lang="en-US" altLang="ko-KR" sz="4400" dirty="0" err="1">
                <a:latin typeface="Arial" charset="0"/>
                <a:ea typeface="Gulim" pitchFamily="34" charset="-127"/>
                <a:cs typeface="Arial" charset="0"/>
              </a:rPr>
              <a:t>pembelajaran</a:t>
            </a:r>
            <a:r>
              <a:rPr lang="en-US" altLang="ko-KR" sz="4400" dirty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400" dirty="0" err="1">
                <a:latin typeface="Arial" charset="0"/>
                <a:ea typeface="Gulim" pitchFamily="34" charset="-127"/>
                <a:cs typeface="Arial" charset="0"/>
              </a:rPr>
              <a:t>harus</a:t>
            </a:r>
            <a:r>
              <a:rPr lang="en-US" altLang="ko-KR" sz="4400" dirty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400" dirty="0" err="1">
                <a:latin typeface="Arial" charset="0"/>
                <a:ea typeface="Gulim" pitchFamily="34" charset="-127"/>
                <a:cs typeface="Arial" charset="0"/>
              </a:rPr>
              <a:t>difasilitasi</a:t>
            </a:r>
            <a:r>
              <a:rPr lang="en-US" altLang="ko-KR" sz="4400" dirty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400" dirty="0" err="1">
                <a:latin typeface="Arial" charset="0"/>
                <a:ea typeface="Gulim" pitchFamily="34" charset="-127"/>
                <a:cs typeface="Arial" charset="0"/>
              </a:rPr>
              <a:t>dengan</a:t>
            </a:r>
            <a:r>
              <a:rPr lang="en-US" altLang="ko-KR" sz="4400" dirty="0">
                <a:latin typeface="Arial" charset="0"/>
                <a:ea typeface="Gulim" pitchFamily="34" charset="-127"/>
                <a:cs typeface="Arial" charset="0"/>
              </a:rPr>
              <a:t> media.</a:t>
            </a:r>
          </a:p>
          <a:p>
            <a:pPr marL="453906" indent="-453906" eaLnBrk="1" hangingPunct="1">
              <a:spcBef>
                <a:spcPct val="20000"/>
              </a:spcBef>
              <a:spcAft>
                <a:spcPts val="1800"/>
              </a:spcAft>
              <a:buFont typeface="Wingdings" pitchFamily="2" charset="2"/>
              <a:buChar char="q"/>
              <a:defRPr/>
            </a:pPr>
            <a:endParaRPr lang="en-US" altLang="ko-KR" sz="4400" dirty="0">
              <a:latin typeface="Arial" charset="0"/>
              <a:ea typeface="Gulim" pitchFamily="34" charset="-127"/>
              <a:cs typeface="Arial" charset="0"/>
            </a:endParaRPr>
          </a:p>
        </p:txBody>
      </p:sp>
      <p:sp>
        <p:nvSpPr>
          <p:cNvPr id="6147" name="Rectangle 1028"/>
          <p:cNvSpPr>
            <a:spLocks/>
          </p:cNvSpPr>
          <p:nvPr/>
        </p:nvSpPr>
        <p:spPr bwMode="auto">
          <a:xfrm>
            <a:off x="3262423" y="685800"/>
            <a:ext cx="9183577" cy="924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121" tIns="60559" rIns="121121" bIns="60559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453906" indent="-453906" eaLnBrk="1" hangingPunct="1">
              <a:spcBef>
                <a:spcPct val="20000"/>
              </a:spcBef>
              <a:defRPr/>
            </a:pPr>
            <a:r>
              <a:rPr lang="en-US" altLang="ko-KR" sz="4800" b="1" dirty="0" err="1">
                <a:latin typeface="Arial" charset="0"/>
                <a:ea typeface="Gulim" pitchFamily="34" charset="-127"/>
                <a:cs typeface="Arial" charset="0"/>
              </a:rPr>
              <a:t>Sistem</a:t>
            </a:r>
            <a:r>
              <a:rPr lang="en-US" altLang="ko-KR" sz="4800" b="1" dirty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800" b="1" dirty="0" err="1">
                <a:latin typeface="Arial" charset="0"/>
                <a:ea typeface="Gulim" pitchFamily="34" charset="-127"/>
                <a:cs typeface="Arial" charset="0"/>
              </a:rPr>
              <a:t>Pendidikan</a:t>
            </a:r>
            <a:r>
              <a:rPr lang="en-US" altLang="ko-KR" sz="4800" b="1" dirty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800" b="1" dirty="0" err="1">
                <a:latin typeface="Arial" charset="0"/>
                <a:ea typeface="Gulim" pitchFamily="34" charset="-127"/>
                <a:cs typeface="Arial" charset="0"/>
              </a:rPr>
              <a:t>Jarak</a:t>
            </a:r>
            <a:r>
              <a:rPr lang="en-US" altLang="ko-KR" sz="4800" b="1" dirty="0">
                <a:latin typeface="Arial" charset="0"/>
                <a:ea typeface="Gulim" pitchFamily="34" charset="-127"/>
                <a:cs typeface="Arial" charset="0"/>
              </a:rPr>
              <a:t> </a:t>
            </a:r>
            <a:r>
              <a:rPr lang="en-US" altLang="ko-KR" sz="4800" b="1" dirty="0" err="1" smtClean="0">
                <a:latin typeface="Arial" charset="0"/>
                <a:ea typeface="Gulim" pitchFamily="34" charset="-127"/>
                <a:cs typeface="Arial" charset="0"/>
              </a:rPr>
              <a:t>Jauh</a:t>
            </a:r>
            <a:r>
              <a:rPr lang="en-US" altLang="ko-KR" sz="4800" dirty="0" smtClean="0">
                <a:latin typeface="Arial" charset="0"/>
                <a:ea typeface="Gulim" pitchFamily="34" charset="-127"/>
                <a:cs typeface="Arial" charset="0"/>
              </a:rPr>
              <a:t> </a:t>
            </a:r>
            <a:endParaRPr lang="en-US" altLang="ko-KR" sz="4800" dirty="0">
              <a:latin typeface="Arial" charset="0"/>
              <a:ea typeface="Gulim" pitchFamily="34" charset="-127"/>
              <a:cs typeface="Arial" charset="0"/>
            </a:endParaRPr>
          </a:p>
        </p:txBody>
      </p:sp>
      <p:sp>
        <p:nvSpPr>
          <p:cNvPr id="6148" name="AutoShape 2" descr="Hasil gambar untuk gambar online"/>
          <p:cNvSpPr>
            <a:spLocks noChangeAspect="1" noChangeArrowheads="1"/>
          </p:cNvSpPr>
          <p:nvPr/>
        </p:nvSpPr>
        <p:spPr bwMode="auto">
          <a:xfrm>
            <a:off x="197013" y="90539"/>
            <a:ext cx="370848" cy="37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sz="2433"/>
          </a:p>
        </p:txBody>
      </p:sp>
      <p:sp>
        <p:nvSpPr>
          <p:cNvPr id="6149" name="AutoShape 4" descr="Hasil gambar untuk gambar online"/>
          <p:cNvSpPr>
            <a:spLocks noChangeAspect="1" noChangeArrowheads="1"/>
          </p:cNvSpPr>
          <p:nvPr/>
        </p:nvSpPr>
        <p:spPr bwMode="auto">
          <a:xfrm>
            <a:off x="197013" y="90539"/>
            <a:ext cx="370848" cy="37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sz="2433"/>
          </a:p>
        </p:txBody>
      </p:sp>
    </p:spTree>
    <p:extLst>
      <p:ext uri="{BB962C8B-B14F-4D97-AF65-F5344CB8AC3E}">
        <p14:creationId xmlns:p14="http://schemas.microsoft.com/office/powerpoint/2010/main" val="24533374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5" descr="http://www.ordercollegepapers.com/wp-content/uploads/2015/06/Distance-Learn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710" y="4038600"/>
            <a:ext cx="2585090" cy="3496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Rectangle 3"/>
          <p:cNvSpPr txBox="1">
            <a:spLocks noChangeArrowheads="1"/>
          </p:cNvSpPr>
          <p:nvPr/>
        </p:nvSpPr>
        <p:spPr bwMode="auto">
          <a:xfrm>
            <a:off x="0" y="2286000"/>
            <a:ext cx="1267460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121" tIns="60559" rIns="121121" bIns="60559"/>
          <a:lstStyle>
            <a:lvl1pPr marL="2286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6858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3200" dirty="0" err="1">
                <a:cs typeface="Arial" panose="020B0604020202020204" pitchFamily="34" charset="0"/>
              </a:rPr>
              <a:t>Sistem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pembelajaran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dirancang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smtClean="0">
                <a:cs typeface="Arial" panose="020B0604020202020204" pitchFamily="34" charset="0"/>
              </a:rPr>
              <a:t>agar </a:t>
            </a:r>
            <a:r>
              <a:rPr lang="en-US" sz="3200" dirty="0" err="1" smtClean="0">
                <a:cs typeface="Arial" panose="020B0604020202020204" pitchFamily="34" charset="0"/>
              </a:rPr>
              <a:t>mahasiswa</a:t>
            </a:r>
            <a:r>
              <a:rPr lang="en-US" sz="3200" dirty="0" smtClean="0"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cs typeface="Arial" panose="020B0604020202020204" pitchFamily="34" charset="0"/>
              </a:rPr>
              <a:t>dapat</a:t>
            </a:r>
            <a:r>
              <a:rPr lang="en-US" sz="3200" dirty="0" smtClean="0">
                <a:cs typeface="Arial" panose="020B0604020202020204" pitchFamily="34" charset="0"/>
              </a:rPr>
              <a:t>         </a:t>
            </a:r>
            <a:r>
              <a:rPr lang="en-US" sz="3200" b="1" u="sng" dirty="0" err="1" smtClean="0">
                <a:cs typeface="Arial" panose="020B0604020202020204" pitchFamily="34" charset="0"/>
              </a:rPr>
              <a:t>Belajar</a:t>
            </a:r>
            <a:r>
              <a:rPr lang="en-US" sz="3200" b="1" u="sng" dirty="0" smtClean="0">
                <a:cs typeface="Arial" panose="020B0604020202020204" pitchFamily="34" charset="0"/>
              </a:rPr>
              <a:t> </a:t>
            </a:r>
            <a:r>
              <a:rPr lang="en-US" sz="3200" b="1" u="sng" dirty="0" err="1" smtClean="0">
                <a:cs typeface="Arial" panose="020B0604020202020204" pitchFamily="34" charset="0"/>
              </a:rPr>
              <a:t>Mandiri</a:t>
            </a:r>
            <a:r>
              <a:rPr lang="en-US" sz="3200" b="1" u="sng" dirty="0" smtClean="0">
                <a:cs typeface="Arial" panose="020B0604020202020204" pitchFamily="34" charset="0"/>
              </a:rPr>
              <a:t>.</a:t>
            </a:r>
            <a:endParaRPr lang="en-US" sz="3200" b="1" u="sng" dirty="0"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3200" dirty="0" err="1" smtClean="0">
                <a:cs typeface="Arial" panose="020B0604020202020204" pitchFamily="34" charset="0"/>
              </a:rPr>
              <a:t>Belajar</a:t>
            </a:r>
            <a:r>
              <a:rPr lang="en-US" sz="3200" dirty="0" smtClean="0"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cs typeface="Arial" panose="020B0604020202020204" pitchFamily="34" charset="0"/>
              </a:rPr>
              <a:t>secara</a:t>
            </a:r>
            <a:r>
              <a:rPr lang="en-US" sz="3200" dirty="0" smtClean="0"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cs typeface="Arial" panose="020B0604020202020204" pitchFamily="34" charset="0"/>
              </a:rPr>
              <a:t>mandiri</a:t>
            </a:r>
            <a:r>
              <a:rPr lang="en-US" sz="3200" dirty="0" smtClean="0"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cs typeface="Arial" panose="020B0604020202020204" pitchFamily="34" charset="0"/>
              </a:rPr>
              <a:t>dimana</a:t>
            </a:r>
            <a:r>
              <a:rPr lang="en-US" sz="3200" dirty="0" smtClean="0"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cs typeface="Arial" panose="020B0604020202020204" pitchFamily="34" charset="0"/>
              </a:rPr>
              <a:t>saja</a:t>
            </a:r>
            <a:r>
              <a:rPr lang="en-US" sz="3200" dirty="0" smtClean="0">
                <a:cs typeface="Arial" panose="020B0604020202020204" pitchFamily="34" charset="0"/>
              </a:rPr>
              <a:t>, </a:t>
            </a:r>
            <a:r>
              <a:rPr lang="en-US" sz="3200" dirty="0" err="1" smtClean="0">
                <a:cs typeface="Arial" panose="020B0604020202020204" pitchFamily="34" charset="0"/>
              </a:rPr>
              <a:t>kapan</a:t>
            </a:r>
            <a:r>
              <a:rPr lang="en-US" sz="3200" dirty="0" smtClean="0"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cs typeface="Arial" panose="020B0604020202020204" pitchFamily="34" charset="0"/>
              </a:rPr>
              <a:t>saja</a:t>
            </a:r>
            <a:r>
              <a:rPr lang="en-US" sz="3200" dirty="0" smtClean="0">
                <a:cs typeface="Arial" panose="020B0604020202020204" pitchFamily="34" charset="0"/>
              </a:rPr>
              <a:t>, </a:t>
            </a:r>
            <a:r>
              <a:rPr lang="en-US" sz="3200" dirty="0" err="1" smtClean="0">
                <a:cs typeface="Arial" panose="020B0604020202020204" pitchFamily="34" charset="0"/>
              </a:rPr>
              <a:t>dan</a:t>
            </a:r>
            <a:r>
              <a:rPr lang="en-US" sz="3200" dirty="0" smtClean="0"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cs typeface="Arial" panose="020B0604020202020204" pitchFamily="34" charset="0"/>
              </a:rPr>
              <a:t>dengan</a:t>
            </a:r>
            <a:r>
              <a:rPr lang="en-US" sz="3200" dirty="0" smtClean="0"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cs typeface="Arial" panose="020B0604020202020204" pitchFamily="34" charset="0"/>
              </a:rPr>
              <a:t>siapa</a:t>
            </a:r>
            <a:r>
              <a:rPr lang="en-US" sz="3200" dirty="0" smtClean="0"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cs typeface="Arial" panose="020B0604020202020204" pitchFamily="34" charset="0"/>
              </a:rPr>
              <a:t>saja</a:t>
            </a:r>
            <a:r>
              <a:rPr lang="en-US" sz="3200" dirty="0" smtClean="0">
                <a:cs typeface="Arial" panose="020B0604020202020204" pitchFamily="34" charset="0"/>
              </a:rPr>
              <a:t>.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3200" dirty="0" err="1" smtClean="0">
                <a:cs typeface="Arial" panose="020B0604020202020204" pitchFamily="34" charset="0"/>
              </a:rPr>
              <a:t>Mahasiswa</a:t>
            </a:r>
            <a:r>
              <a:rPr lang="en-US" sz="3200" dirty="0" smtClean="0"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cs typeface="Arial" panose="020B0604020202020204" pitchFamily="34" charset="0"/>
              </a:rPr>
              <a:t>perlu</a:t>
            </a:r>
            <a:r>
              <a:rPr lang="en-US" sz="3200" dirty="0" smtClean="0"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cs typeface="Arial" panose="020B0604020202020204" pitchFamily="34" charset="0"/>
              </a:rPr>
              <a:t>mengetahui</a:t>
            </a:r>
            <a:r>
              <a:rPr lang="en-US" sz="3200" dirty="0" smtClean="0"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cs typeface="Arial" panose="020B0604020202020204" pitchFamily="34" charset="0"/>
              </a:rPr>
              <a:t>tentang</a:t>
            </a:r>
            <a:r>
              <a:rPr lang="en-US" sz="3200" dirty="0" smtClean="0">
                <a:cs typeface="Arial" panose="020B0604020202020204" pitchFamily="34" charset="0"/>
              </a:rPr>
              <a:t> :</a:t>
            </a:r>
            <a:endParaRPr lang="en-US" sz="3200" dirty="0">
              <a:cs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Calibri" panose="020F0502020204030204" pitchFamily="34" charset="0"/>
              <a:buAutoNum type="arabicPeriod"/>
            </a:pPr>
            <a:r>
              <a:rPr lang="en-US" sz="3200" dirty="0" err="1">
                <a:cs typeface="Arial" panose="020B0604020202020204" pitchFamily="34" charset="0"/>
              </a:rPr>
              <a:t>Sistem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admisi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dan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registrasi</a:t>
            </a:r>
            <a:r>
              <a:rPr lang="en-US" sz="3200" dirty="0">
                <a:cs typeface="Arial" panose="020B0604020202020204" pitchFamily="34" charset="0"/>
              </a:rPr>
              <a:t> yang </a:t>
            </a:r>
            <a:r>
              <a:rPr lang="en-US" sz="3200" dirty="0" err="1">
                <a:cs typeface="Arial" panose="020B0604020202020204" pitchFamily="34" charset="0"/>
              </a:rPr>
              <a:t>fleksibel</a:t>
            </a:r>
            <a:endParaRPr lang="en-US" sz="3200" dirty="0">
              <a:cs typeface="Arial" panose="020B0604020202020204" pitchFamily="34" charset="0"/>
            </a:endParaRPr>
          </a:p>
          <a:p>
            <a:pPr lvl="1" eaLnBrk="1" hangingPunct="1">
              <a:spcAft>
                <a:spcPts val="0"/>
              </a:spcAft>
              <a:buFont typeface="Calibri" panose="020F0502020204030204" pitchFamily="34" charset="0"/>
              <a:buAutoNum type="arabicPeriod"/>
            </a:pPr>
            <a:r>
              <a:rPr lang="en-US" sz="3200" dirty="0" err="1">
                <a:cs typeface="Arial" panose="020B0604020202020204" pitchFamily="34" charset="0"/>
              </a:rPr>
              <a:t>Bahan</a:t>
            </a:r>
            <a:r>
              <a:rPr lang="en-US" sz="3200" dirty="0">
                <a:cs typeface="Arial" panose="020B0604020202020204" pitchFamily="34" charset="0"/>
              </a:rPr>
              <a:t> ajar </a:t>
            </a:r>
            <a:r>
              <a:rPr lang="en-US" sz="3200" dirty="0" err="1">
                <a:cs typeface="Arial" panose="020B0604020202020204" pitchFamily="34" charset="0"/>
              </a:rPr>
              <a:t>baku</a:t>
            </a:r>
            <a:r>
              <a:rPr lang="en-US" sz="3200" dirty="0">
                <a:cs typeface="Arial" panose="020B0604020202020204" pitchFamily="34" charset="0"/>
              </a:rPr>
              <a:t> – </a:t>
            </a:r>
            <a:r>
              <a:rPr lang="en-US" sz="3200" b="1" dirty="0" err="1">
                <a:solidFill>
                  <a:srgbClr val="0070C0"/>
                </a:solidFill>
                <a:cs typeface="Arial" panose="020B0604020202020204" pitchFamily="34" charset="0"/>
              </a:rPr>
              <a:t>sebagai</a:t>
            </a:r>
            <a:r>
              <a:rPr lang="en-US" sz="3200" b="1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Arial" panose="020B0604020202020204" pitchFamily="34" charset="0"/>
              </a:rPr>
              <a:t>sumber</a:t>
            </a:r>
            <a:r>
              <a:rPr lang="en-US" sz="3200" b="1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Arial" panose="020B0604020202020204" pitchFamily="34" charset="0"/>
              </a:rPr>
              <a:t>belajar</a:t>
            </a:r>
            <a:r>
              <a:rPr lang="en-US" sz="3200" b="1" dirty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cs typeface="Arial" panose="020B0604020202020204" pitchFamily="34" charset="0"/>
              </a:rPr>
              <a:t>utama</a:t>
            </a:r>
            <a:endParaRPr lang="en-US" sz="3200" b="1" dirty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lvl="1" eaLnBrk="1" hangingPunct="1">
              <a:spcAft>
                <a:spcPts val="0"/>
              </a:spcAft>
              <a:buFont typeface="Calibri" panose="020F0502020204030204" pitchFamily="34" charset="0"/>
              <a:buAutoNum type="arabicPeriod"/>
            </a:pPr>
            <a:r>
              <a:rPr lang="en-US" sz="3200" dirty="0" err="1">
                <a:cs typeface="Arial" panose="020B0604020202020204" pitchFamily="34" charset="0"/>
              </a:rPr>
              <a:t>Layanan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bantuan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belajar</a:t>
            </a:r>
            <a:r>
              <a:rPr lang="en-US" sz="3200" dirty="0">
                <a:cs typeface="Arial" panose="020B0604020202020204" pitchFamily="34" charset="0"/>
              </a:rPr>
              <a:t> – via </a:t>
            </a:r>
            <a:r>
              <a:rPr lang="en-US" sz="3200" dirty="0" err="1">
                <a:cs typeface="Arial" panose="020B0604020202020204" pitchFamily="34" charset="0"/>
              </a:rPr>
              <a:t>berbagai</a:t>
            </a:r>
            <a:r>
              <a:rPr lang="en-US" sz="3200" dirty="0">
                <a:cs typeface="Arial" panose="020B0604020202020204" pitchFamily="34" charset="0"/>
              </a:rPr>
              <a:t> modus</a:t>
            </a:r>
          </a:p>
          <a:p>
            <a:pPr lvl="1" eaLnBrk="1" hangingPunct="1">
              <a:spcAft>
                <a:spcPts val="0"/>
              </a:spcAft>
              <a:buFont typeface="Calibri" panose="020F0502020204030204" pitchFamily="34" charset="0"/>
              <a:buAutoNum type="arabicPeriod"/>
            </a:pPr>
            <a:r>
              <a:rPr lang="en-US" sz="3200" dirty="0" err="1">
                <a:cs typeface="Arial" panose="020B0604020202020204" pitchFamily="34" charset="0"/>
              </a:rPr>
              <a:t>Evaluasi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hasil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belajar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terstandar</a:t>
            </a:r>
            <a:endParaRPr lang="en-US" sz="3200" dirty="0">
              <a:cs typeface="Arial" panose="020B0604020202020204" pitchFamily="34" charset="0"/>
            </a:endParaRPr>
          </a:p>
          <a:p>
            <a:pPr lvl="1" eaLnBrk="1" hangingPunct="1">
              <a:spcAft>
                <a:spcPts val="1200"/>
              </a:spcAft>
              <a:buFont typeface="Calibri" panose="020F0502020204030204" pitchFamily="34" charset="0"/>
              <a:buAutoNum type="arabicPeriod"/>
            </a:pPr>
            <a:r>
              <a:rPr lang="en-US" sz="3200" dirty="0" err="1">
                <a:cs typeface="Arial" panose="020B0604020202020204" pitchFamily="34" charset="0"/>
              </a:rPr>
              <a:t>Sertifikasi</a:t>
            </a:r>
            <a:endParaRPr lang="en-US" sz="3200" dirty="0">
              <a:cs typeface="Arial" panose="020B0604020202020204" pitchFamily="34" charset="0"/>
            </a:endParaRPr>
          </a:p>
          <a:p>
            <a:pPr eaLnBrk="1" hangingPunct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3200" dirty="0" err="1">
                <a:cs typeface="Arial" panose="020B0604020202020204" pitchFamily="34" charset="0"/>
              </a:rPr>
              <a:t>M</a:t>
            </a:r>
            <a:r>
              <a:rPr lang="en-US" sz="3200" dirty="0" err="1" smtClean="0">
                <a:cs typeface="Arial" panose="020B0604020202020204" pitchFamily="34" charset="0"/>
              </a:rPr>
              <a:t>ahasiswa</a:t>
            </a:r>
            <a:r>
              <a:rPr lang="en-US" sz="3200" dirty="0" smtClean="0">
                <a:cs typeface="Arial" panose="020B0604020202020204" pitchFamily="34" charset="0"/>
              </a:rPr>
              <a:t>  </a:t>
            </a:r>
            <a:r>
              <a:rPr lang="en-US" sz="3200" dirty="0" err="1">
                <a:cs typeface="Arial" panose="020B0604020202020204" pitchFamily="34" charset="0"/>
              </a:rPr>
              <a:t>dapat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memilih</a:t>
            </a:r>
            <a:r>
              <a:rPr lang="en-US" sz="3200" dirty="0">
                <a:cs typeface="Arial" panose="020B0604020202020204" pitchFamily="34" charset="0"/>
              </a:rPr>
              <a:t>  </a:t>
            </a:r>
            <a:r>
              <a:rPr lang="en-US" sz="3200" dirty="0" err="1">
                <a:cs typeface="Arial" panose="020B0604020202020204" pitchFamily="34" charset="0"/>
              </a:rPr>
              <a:t>layanan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bantuan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belajar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sesuai</a:t>
            </a:r>
            <a:r>
              <a:rPr lang="en-US" sz="3200" dirty="0"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cs typeface="Arial" panose="020B0604020202020204" pitchFamily="34" charset="0"/>
              </a:rPr>
              <a:t>dengan</a:t>
            </a:r>
            <a:r>
              <a:rPr lang="en-US" sz="3200" dirty="0" smtClean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kebutuhannya</a:t>
            </a:r>
            <a:r>
              <a:rPr lang="en-US" sz="3200" dirty="0">
                <a:cs typeface="Arial" panose="020B0604020202020204" pitchFamily="34" charset="0"/>
              </a:rPr>
              <a:t>.</a:t>
            </a:r>
          </a:p>
        </p:txBody>
      </p:sp>
      <p:sp>
        <p:nvSpPr>
          <p:cNvPr id="7171" name="Rectangle 1028"/>
          <p:cNvSpPr>
            <a:spLocks/>
          </p:cNvSpPr>
          <p:nvPr/>
        </p:nvSpPr>
        <p:spPr bwMode="auto">
          <a:xfrm>
            <a:off x="2616200" y="228600"/>
            <a:ext cx="10439400" cy="15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121" tIns="60559" rIns="121121" bIns="60559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200" b="1" dirty="0">
                <a:cs typeface="Arial" panose="020B0604020202020204" pitchFamily="34" charset="0"/>
              </a:rPr>
              <a:t>PRINSIP UTAMA SISTEM PENDIDIKAN JARAK JAUH</a:t>
            </a:r>
            <a:endParaRPr lang="id-ID" altLang="en-US" sz="32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6867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Content Placeholder 4" descr="Gambar-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46923" y="2493300"/>
            <a:ext cx="10041877" cy="4745700"/>
          </a:xfrm>
        </p:spPr>
      </p:pic>
      <p:sp>
        <p:nvSpPr>
          <p:cNvPr id="5123" name="Text Box 6"/>
          <p:cNvSpPr txBox="1">
            <a:spLocks noChangeArrowheads="1"/>
          </p:cNvSpPr>
          <p:nvPr/>
        </p:nvSpPr>
        <p:spPr bwMode="auto">
          <a:xfrm>
            <a:off x="3073400" y="533400"/>
            <a:ext cx="9676823" cy="802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6871" tIns="63436" rIns="126871" bIns="63436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380" b="1" dirty="0" err="1">
                <a:cs typeface="Arial" panose="020B0604020202020204" pitchFamily="34" charset="0"/>
              </a:rPr>
              <a:t>Pembelajaran</a:t>
            </a:r>
            <a:r>
              <a:rPr lang="en-US" altLang="en-US" sz="4380" b="1" dirty="0">
                <a:cs typeface="Arial" panose="020B0604020202020204" pitchFamily="34" charset="0"/>
              </a:rPr>
              <a:t> PJJ </a:t>
            </a:r>
            <a:r>
              <a:rPr lang="en-US" altLang="en-US" sz="4380" b="1" dirty="0" smtClean="0">
                <a:cs typeface="Arial" panose="020B0604020202020204" pitchFamily="34" charset="0"/>
              </a:rPr>
              <a:t> </a:t>
            </a:r>
            <a:r>
              <a:rPr lang="en-US" altLang="en-US" sz="3600" b="1" dirty="0" smtClean="0">
                <a:cs typeface="Arial" panose="020B0604020202020204" pitchFamily="34" charset="0"/>
              </a:rPr>
              <a:t>VS</a:t>
            </a:r>
            <a:r>
              <a:rPr lang="en-US" altLang="en-US" sz="4380" b="1" dirty="0" smtClean="0">
                <a:cs typeface="Arial" panose="020B0604020202020204" pitchFamily="34" charset="0"/>
              </a:rPr>
              <a:t>  </a:t>
            </a:r>
            <a:r>
              <a:rPr lang="en-US" altLang="en-US" sz="4380" b="1" dirty="0" err="1" smtClean="0">
                <a:cs typeface="Arial" panose="020B0604020202020204" pitchFamily="34" charset="0"/>
              </a:rPr>
              <a:t>Tatap</a:t>
            </a:r>
            <a:r>
              <a:rPr lang="en-US" altLang="en-US" sz="4380" b="1" dirty="0" smtClean="0">
                <a:cs typeface="Arial" panose="020B0604020202020204" pitchFamily="34" charset="0"/>
              </a:rPr>
              <a:t> </a:t>
            </a:r>
            <a:r>
              <a:rPr lang="en-US" altLang="en-US" sz="4380" b="1" dirty="0" err="1">
                <a:cs typeface="Arial" panose="020B0604020202020204" pitchFamily="34" charset="0"/>
              </a:rPr>
              <a:t>Muka</a:t>
            </a:r>
            <a:endParaRPr lang="en-US" altLang="en-US" sz="4380" b="1" dirty="0">
              <a:cs typeface="Arial" panose="020B0604020202020204" pitchFamily="34" charset="0"/>
            </a:endParaRP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939800" y="7470841"/>
            <a:ext cx="5182219" cy="1063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215" tIns="44608" rIns="89215" bIns="44608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163" b="1" i="1" dirty="0" err="1"/>
              <a:t>Belajar</a:t>
            </a:r>
            <a:r>
              <a:rPr lang="en-US" altLang="en-US" sz="3163" b="1" i="1" dirty="0"/>
              <a:t> </a:t>
            </a:r>
            <a:r>
              <a:rPr lang="en-US" altLang="en-US" sz="3163" b="1" i="1" dirty="0" err="1"/>
              <a:t>dengan</a:t>
            </a:r>
            <a:r>
              <a:rPr lang="en-US" altLang="en-US" sz="3163" b="1" i="1" dirty="0"/>
              <a:t> </a:t>
            </a:r>
            <a:r>
              <a:rPr lang="en-US" altLang="en-US" sz="3163" b="1" i="1" dirty="0" err="1"/>
              <a:t>arahan</a:t>
            </a:r>
            <a:r>
              <a:rPr lang="en-US" altLang="en-US" sz="3163" b="1" i="1" dirty="0"/>
              <a:t> </a:t>
            </a:r>
            <a:r>
              <a:rPr lang="en-US" altLang="en-US" sz="3163" b="1" i="1" dirty="0" err="1"/>
              <a:t>dosen</a:t>
            </a:r>
            <a:endParaRPr lang="id-ID" altLang="en-US" sz="3163" b="1" dirty="0"/>
          </a:p>
        </p:txBody>
      </p:sp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7416800" y="7576576"/>
            <a:ext cx="4724453" cy="57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215" tIns="44608" rIns="89215" bIns="44608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163" b="1" i="1" dirty="0" err="1"/>
              <a:t>Belajar</a:t>
            </a:r>
            <a:r>
              <a:rPr lang="en-US" altLang="en-US" sz="3163" b="1" i="1" dirty="0"/>
              <a:t> </a:t>
            </a:r>
            <a:r>
              <a:rPr lang="en-US" altLang="en-US" sz="3163" b="1" i="1" dirty="0" err="1"/>
              <a:t>mandiri</a:t>
            </a:r>
            <a:endParaRPr lang="id-ID" altLang="en-US" sz="3163" b="1" dirty="0"/>
          </a:p>
        </p:txBody>
      </p:sp>
      <p:sp>
        <p:nvSpPr>
          <p:cNvPr id="5126" name="Rectangle 7"/>
          <p:cNvSpPr>
            <a:spLocks/>
          </p:cNvSpPr>
          <p:nvPr/>
        </p:nvSpPr>
        <p:spPr bwMode="auto">
          <a:xfrm>
            <a:off x="8179241" y="8991600"/>
            <a:ext cx="5104959" cy="389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215" tIns="44608" rIns="89215" bIns="44608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947" dirty="0">
                <a:solidFill>
                  <a:schemeClr val="bg1"/>
                </a:solidFill>
                <a:cs typeface="Times New Roman" panose="02020603050405020304" pitchFamily="18" charset="0"/>
              </a:rPr>
              <a:t>(</a:t>
            </a:r>
            <a:r>
              <a:rPr lang="en-US" altLang="en-US" sz="1947" dirty="0" err="1">
                <a:solidFill>
                  <a:schemeClr val="bg1"/>
                </a:solidFill>
                <a:cs typeface="Times New Roman" panose="02020603050405020304" pitchFamily="18" charset="0"/>
              </a:rPr>
              <a:t>Atwi</a:t>
            </a:r>
            <a:r>
              <a:rPr lang="en-US" altLang="en-US" sz="1947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1947" dirty="0" err="1">
                <a:solidFill>
                  <a:schemeClr val="bg1"/>
                </a:solidFill>
                <a:cs typeface="Times New Roman" panose="02020603050405020304" pitchFamily="18" charset="0"/>
              </a:rPr>
              <a:t>Suparman</a:t>
            </a:r>
            <a:r>
              <a:rPr lang="en-US" altLang="en-US" sz="1947" dirty="0">
                <a:solidFill>
                  <a:schemeClr val="bg1"/>
                </a:solidFill>
                <a:cs typeface="Times New Roman" panose="02020603050405020304" pitchFamily="18" charset="0"/>
              </a:rPr>
              <a:t> &amp; </a:t>
            </a:r>
            <a:r>
              <a:rPr lang="en-US" altLang="en-US" sz="1947" dirty="0" err="1">
                <a:solidFill>
                  <a:schemeClr val="bg1"/>
                </a:solidFill>
                <a:cs typeface="Times New Roman" panose="02020603050405020304" pitchFamily="18" charset="0"/>
              </a:rPr>
              <a:t>Aminudin</a:t>
            </a:r>
            <a:r>
              <a:rPr lang="en-US" altLang="en-US" sz="1947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1947" dirty="0" err="1">
                <a:solidFill>
                  <a:schemeClr val="bg1"/>
                </a:solidFill>
                <a:cs typeface="Times New Roman" panose="02020603050405020304" pitchFamily="18" charset="0"/>
              </a:rPr>
              <a:t>Zuhairi</a:t>
            </a:r>
            <a:r>
              <a:rPr lang="en-US" altLang="en-US" sz="1947" dirty="0">
                <a:solidFill>
                  <a:schemeClr val="bg1"/>
                </a:solidFill>
                <a:cs typeface="Times New Roman" panose="02020603050405020304" pitchFamily="18" charset="0"/>
              </a:rPr>
              <a:t>, 2004) </a:t>
            </a:r>
            <a:endParaRPr lang="en-US" altLang="en-US" sz="1947" dirty="0">
              <a:solidFill>
                <a:schemeClr val="bg1"/>
              </a:solidFill>
            </a:endParaRPr>
          </a:p>
        </p:txBody>
      </p:sp>
      <p:pic>
        <p:nvPicPr>
          <p:cNvPr id="5127" name="Picture 2062" descr="PEOPO0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200" y="5899787"/>
            <a:ext cx="1674611" cy="111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206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200" y="6171751"/>
            <a:ext cx="1296038" cy="1143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05177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25" y="177800"/>
            <a:ext cx="11125200" cy="884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 descr="AG00092_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371850" y="1560513"/>
            <a:ext cx="2039938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AG00092_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148013" y="5457825"/>
            <a:ext cx="450850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 descr="AG00092_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807325" y="5457825"/>
            <a:ext cx="449263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4" descr="AG00092_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411788" y="5538788"/>
            <a:ext cx="4508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4" descr="AG00092_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9980613" y="5457825"/>
            <a:ext cx="449262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6" descr="AG00092_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297738" y="1560513"/>
            <a:ext cx="1019175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5" descr="AG00092_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9980613" y="1560513"/>
            <a:ext cx="64770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14" descr="PEOPO019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5" y="2667000"/>
            <a:ext cx="2409825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Picture 10" descr="AG00294_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800" y="7426325"/>
            <a:ext cx="1890713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29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4249221500"/>
              </p:ext>
            </p:extLst>
          </p:nvPr>
        </p:nvGraphicFramePr>
        <p:xfrm>
          <a:off x="2197780" y="1726435"/>
          <a:ext cx="9720543" cy="603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219" name="TextBox 9"/>
          <p:cNvSpPr txBox="1">
            <a:spLocks noChangeArrowheads="1"/>
          </p:cNvSpPr>
          <p:nvPr/>
        </p:nvSpPr>
        <p:spPr bwMode="auto">
          <a:xfrm>
            <a:off x="3371270" y="609600"/>
            <a:ext cx="8007930" cy="802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6885" tIns="63443" rIns="126885" bIns="63443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d-ID" altLang="en-US" sz="4380" b="1" dirty="0">
                <a:ea typeface="ヒラギノ角ゴ ProN W3"/>
                <a:cs typeface="Arial" panose="020B0604020202020204" pitchFamily="34" charset="0"/>
              </a:rPr>
              <a:t>Sistem B</a:t>
            </a:r>
            <a:r>
              <a:rPr lang="en-SG" altLang="en-US" sz="4380" b="1" dirty="0">
                <a:ea typeface="ヒラギノ角ゴ ProN W3"/>
                <a:cs typeface="Arial" panose="020B0604020202020204" pitchFamily="34" charset="0"/>
              </a:rPr>
              <a:t>JJ: </a:t>
            </a:r>
            <a:r>
              <a:rPr lang="en-SG" altLang="en-US" sz="4380" b="1" dirty="0" err="1">
                <a:ea typeface="ヒラギノ角ゴ ProN W3"/>
                <a:cs typeface="Arial" panose="020B0604020202020204" pitchFamily="34" charset="0"/>
              </a:rPr>
              <a:t>Proses</a:t>
            </a:r>
            <a:r>
              <a:rPr lang="en-SG" altLang="en-US" sz="4380" b="1" dirty="0">
                <a:ea typeface="ヒラギノ角ゴ ProN W3"/>
                <a:cs typeface="Arial" panose="020B0604020202020204" pitchFamily="34" charset="0"/>
              </a:rPr>
              <a:t> </a:t>
            </a:r>
            <a:r>
              <a:rPr lang="en-SG" altLang="en-US" sz="4380" b="1" dirty="0" err="1">
                <a:ea typeface="ヒラギノ角ゴ ProN W3"/>
                <a:cs typeface="Arial" panose="020B0604020202020204" pitchFamily="34" charset="0"/>
              </a:rPr>
              <a:t>Belajar</a:t>
            </a:r>
            <a:r>
              <a:rPr lang="en-SG" altLang="en-US" sz="4380" b="1" dirty="0">
                <a:ea typeface="ヒラギノ角ゴ ProN W3"/>
                <a:cs typeface="Arial" panose="020B0604020202020204" pitchFamily="34" charset="0"/>
              </a:rPr>
              <a:t> </a:t>
            </a:r>
            <a:endParaRPr lang="fi-FI" altLang="en-US" sz="4380" b="1" dirty="0">
              <a:ea typeface="ヒラギノ角ゴ ProN W3"/>
              <a:cs typeface="Arial" panose="020B0604020202020204" pitchFamily="34" charset="0"/>
            </a:endParaRPr>
          </a:p>
        </p:txBody>
      </p:sp>
      <p:pic>
        <p:nvPicPr>
          <p:cNvPr id="9220" name="Picture 2" descr="http://www.ut.ac.id/images/front4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560" y="1869453"/>
            <a:ext cx="3542374" cy="1398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760957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5" name="Rectangle 5"/>
          <p:cNvSpPr>
            <a:spLocks noChangeArrowheads="1"/>
          </p:cNvSpPr>
          <p:nvPr/>
        </p:nvSpPr>
        <p:spPr bwMode="auto">
          <a:xfrm>
            <a:off x="2540000" y="345903"/>
            <a:ext cx="10744200" cy="16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</a:defRPr>
            </a:lvl9pPr>
          </a:lstStyle>
          <a:p>
            <a:r>
              <a:rPr lang="en-US" sz="6258" dirty="0"/>
              <a:t>3 </a:t>
            </a:r>
            <a:r>
              <a:rPr lang="en-US" sz="6258" dirty="0" err="1"/>
              <a:t>Bentuk</a:t>
            </a:r>
            <a:r>
              <a:rPr lang="en-US" sz="6258" dirty="0"/>
              <a:t> </a:t>
            </a:r>
            <a:r>
              <a:rPr lang="en-US" sz="6258" dirty="0" err="1"/>
              <a:t>Interaksi</a:t>
            </a:r>
            <a:r>
              <a:rPr lang="en-US" sz="6258" dirty="0"/>
              <a:t> </a:t>
            </a:r>
            <a:r>
              <a:rPr lang="en-US" sz="6258" dirty="0" err="1"/>
              <a:t>pada</a:t>
            </a:r>
            <a:r>
              <a:rPr lang="en-US" sz="6258" dirty="0"/>
              <a:t> PJJ</a:t>
            </a:r>
          </a:p>
        </p:txBody>
      </p:sp>
      <p:sp>
        <p:nvSpPr>
          <p:cNvPr id="79360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43715" y="2427112"/>
            <a:ext cx="9235286" cy="6412088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982" dirty="0" err="1" smtClean="0"/>
              <a:t>Interaksi</a:t>
            </a:r>
            <a:r>
              <a:rPr lang="en-US" sz="3982" dirty="0" smtClean="0"/>
              <a:t> </a:t>
            </a:r>
            <a:r>
              <a:rPr lang="en-US" sz="3982" dirty="0" err="1"/>
              <a:t>antara</a:t>
            </a:r>
            <a:r>
              <a:rPr lang="en-US" sz="3982" dirty="0"/>
              <a:t> </a:t>
            </a:r>
            <a:r>
              <a:rPr lang="en-US" sz="3982" dirty="0" err="1"/>
              <a:t>pebelajar</a:t>
            </a:r>
            <a:r>
              <a:rPr lang="en-US" sz="3982" dirty="0"/>
              <a:t> </a:t>
            </a:r>
            <a:r>
              <a:rPr lang="en-US" sz="3982" dirty="0" err="1"/>
              <a:t>dan</a:t>
            </a:r>
            <a:r>
              <a:rPr lang="en-US" sz="3982" dirty="0"/>
              <a:t> </a:t>
            </a:r>
            <a:r>
              <a:rPr lang="en-US" sz="3982" dirty="0" err="1" smtClean="0"/>
              <a:t>materi</a:t>
            </a:r>
            <a:r>
              <a:rPr lang="en-US" sz="3982" dirty="0" smtClean="0"/>
              <a:t>/media </a:t>
            </a:r>
            <a:r>
              <a:rPr lang="en-US" sz="3982" dirty="0" err="1" smtClean="0"/>
              <a:t>belajar</a:t>
            </a:r>
            <a:r>
              <a:rPr lang="en-US" sz="3982" dirty="0" smtClean="0"/>
              <a:t>,</a:t>
            </a:r>
          </a:p>
          <a:p>
            <a:pPr marL="266700" indent="0">
              <a:lnSpc>
                <a:spcPct val="90000"/>
              </a:lnSpc>
              <a:buNone/>
            </a:pPr>
            <a:r>
              <a:rPr lang="en-US" sz="3982" dirty="0" smtClean="0"/>
              <a:t> </a:t>
            </a:r>
            <a:endParaRPr lang="en-US" sz="3982" dirty="0"/>
          </a:p>
          <a:p>
            <a:pPr>
              <a:lnSpc>
                <a:spcPct val="90000"/>
              </a:lnSpc>
            </a:pPr>
            <a:r>
              <a:rPr lang="en-US" sz="3982" dirty="0" err="1" smtClean="0"/>
              <a:t>Pebelajar</a:t>
            </a:r>
            <a:r>
              <a:rPr lang="en-US" sz="3982" dirty="0" smtClean="0"/>
              <a:t> </a:t>
            </a:r>
            <a:r>
              <a:rPr lang="en-US" sz="3982" dirty="0" err="1"/>
              <a:t>dan</a:t>
            </a:r>
            <a:r>
              <a:rPr lang="en-US" sz="3982" dirty="0"/>
              <a:t> tutor/</a:t>
            </a:r>
            <a:r>
              <a:rPr lang="en-US" sz="3982" dirty="0" err="1"/>
              <a:t>instruktur</a:t>
            </a:r>
            <a:r>
              <a:rPr lang="en-US" sz="3982" dirty="0"/>
              <a:t>, </a:t>
            </a:r>
            <a:endParaRPr lang="en-US" sz="3982" dirty="0" smtClean="0"/>
          </a:p>
          <a:p>
            <a:pPr>
              <a:lnSpc>
                <a:spcPct val="90000"/>
              </a:lnSpc>
            </a:pPr>
            <a:endParaRPr lang="en-US" sz="3982" dirty="0"/>
          </a:p>
          <a:p>
            <a:pPr>
              <a:lnSpc>
                <a:spcPct val="90000"/>
              </a:lnSpc>
            </a:pPr>
            <a:r>
              <a:rPr lang="en-US" sz="3982" dirty="0"/>
              <a:t> </a:t>
            </a:r>
            <a:r>
              <a:rPr lang="en-US" sz="3982" dirty="0" err="1"/>
              <a:t>P</a:t>
            </a:r>
            <a:r>
              <a:rPr lang="en-US" sz="3982" dirty="0" err="1" smtClean="0"/>
              <a:t>ebelajar</a:t>
            </a:r>
            <a:r>
              <a:rPr lang="en-US" sz="3982" dirty="0" smtClean="0"/>
              <a:t> </a:t>
            </a:r>
            <a:r>
              <a:rPr lang="en-US" sz="3982" dirty="0" err="1"/>
              <a:t>dan</a:t>
            </a:r>
            <a:r>
              <a:rPr lang="en-US" sz="3982" dirty="0"/>
              <a:t> </a:t>
            </a:r>
            <a:r>
              <a:rPr lang="en-US" sz="3982" dirty="0" err="1"/>
              <a:t>pebelajar</a:t>
            </a:r>
            <a:r>
              <a:rPr lang="en-US" sz="3982" dirty="0"/>
              <a:t>. </a:t>
            </a:r>
          </a:p>
          <a:p>
            <a:pPr>
              <a:lnSpc>
                <a:spcPct val="90000"/>
              </a:lnSpc>
            </a:pPr>
            <a:endParaRPr lang="en-US" sz="3982" dirty="0"/>
          </a:p>
          <a:p>
            <a:pPr>
              <a:lnSpc>
                <a:spcPct val="90000"/>
              </a:lnSpc>
            </a:pPr>
            <a:endParaRPr lang="en-US" sz="3982" dirty="0"/>
          </a:p>
        </p:txBody>
      </p:sp>
      <p:pic>
        <p:nvPicPr>
          <p:cNvPr id="793608" name="Picture 8" descr="j0172578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3200" y="4572000"/>
            <a:ext cx="1752600" cy="2150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9" descr="AG00294_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41000" y="1905000"/>
            <a:ext cx="1905000" cy="200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man_with_laptop_flying_ha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3600" y="1981201"/>
            <a:ext cx="1524000" cy="1910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business_gentlemen_me_a_hb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0" y="6934200"/>
            <a:ext cx="2505075" cy="183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9180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10007601" y="1804275"/>
            <a:ext cx="2819400" cy="2462925"/>
            <a:chOff x="254000" y="2514600"/>
            <a:chExt cx="5181600" cy="6351414"/>
          </a:xfrm>
        </p:grpSpPr>
        <p:sp>
          <p:nvSpPr>
            <p:cNvPr id="6155" name="Rectangle 5"/>
            <p:cNvSpPr>
              <a:spLocks noChangeArrowheads="1"/>
            </p:cNvSpPr>
            <p:nvPr/>
          </p:nvSpPr>
          <p:spPr bwMode="auto">
            <a:xfrm>
              <a:off x="254000" y="7239002"/>
              <a:ext cx="5181600" cy="1627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1947" b="1" i="1" dirty="0" err="1"/>
                <a:t>Belajar</a:t>
              </a:r>
              <a:r>
                <a:rPr lang="en-US" altLang="en-US" sz="1947" b="1" i="1" dirty="0"/>
                <a:t> </a:t>
              </a:r>
              <a:r>
                <a:rPr lang="en-US" altLang="en-US" sz="1947" b="1" i="1" dirty="0" err="1"/>
                <a:t>dengan</a:t>
              </a:r>
              <a:r>
                <a:rPr lang="en-US" altLang="en-US" sz="1947" b="1" i="1" dirty="0"/>
                <a:t> </a:t>
              </a:r>
              <a:r>
                <a:rPr lang="en-US" altLang="en-US" sz="1947" b="1" i="1" dirty="0" err="1"/>
                <a:t>arahan</a:t>
              </a:r>
              <a:r>
                <a:rPr lang="en-US" altLang="en-US" sz="1947" b="1" i="1" dirty="0"/>
                <a:t> </a:t>
              </a:r>
              <a:r>
                <a:rPr lang="en-US" altLang="en-US" sz="1947" b="1" i="1" dirty="0" err="1"/>
                <a:t>dosen</a:t>
              </a:r>
              <a:endParaRPr lang="id-ID" altLang="en-US" sz="1947" b="1" dirty="0"/>
            </a:p>
          </p:txBody>
        </p:sp>
        <p:pic>
          <p:nvPicPr>
            <p:cNvPr id="6156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000" y="2514600"/>
              <a:ext cx="4429125" cy="4629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47" name="Group 18"/>
          <p:cNvGrpSpPr>
            <a:grpSpLocks/>
          </p:cNvGrpSpPr>
          <p:nvPr/>
        </p:nvGrpSpPr>
        <p:grpSpPr bwMode="auto">
          <a:xfrm>
            <a:off x="345739" y="3870488"/>
            <a:ext cx="11185325" cy="4170111"/>
            <a:chOff x="1092200" y="2514600"/>
            <a:chExt cx="11179826" cy="4418589"/>
          </a:xfrm>
        </p:grpSpPr>
        <p:sp>
          <p:nvSpPr>
            <p:cNvPr id="19463" name="Oval 4"/>
            <p:cNvSpPr>
              <a:spLocks noChangeArrowheads="1"/>
            </p:cNvSpPr>
            <p:nvPr/>
          </p:nvSpPr>
          <p:spPr bwMode="auto">
            <a:xfrm>
              <a:off x="8779658" y="5609045"/>
              <a:ext cx="3492368" cy="1324144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lIns="138724" tIns="69361" rIns="138724" bIns="69361" anchor="ctr">
              <a:flatTx/>
            </a:bodyPr>
            <a:lstStyle/>
            <a:p>
              <a:pPr algn="ctr">
                <a:defRPr/>
              </a:pPr>
              <a:r>
                <a:rPr lang="en-US" sz="5110">
                  <a:latin typeface="Arial" charset="0"/>
                </a:rPr>
                <a:t>Mahasiswa</a:t>
              </a:r>
            </a:p>
          </p:txBody>
        </p:sp>
        <p:sp>
          <p:nvSpPr>
            <p:cNvPr id="6150" name="AutoShape 7"/>
            <p:cNvSpPr>
              <a:spLocks noChangeArrowheads="1"/>
            </p:cNvSpPr>
            <p:nvPr/>
          </p:nvSpPr>
          <p:spPr bwMode="auto">
            <a:xfrm rot="5400000" flipH="1">
              <a:off x="6586537" y="2495550"/>
              <a:ext cx="700088" cy="4313237"/>
            </a:xfrm>
            <a:prstGeom prst="upDownArrow">
              <a:avLst>
                <a:gd name="adj1" fmla="val 50000"/>
                <a:gd name="adj2" fmla="val 141418"/>
              </a:avLst>
            </a:prstGeom>
            <a:solidFill>
              <a:srgbClr val="FF33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vert="eaVert" wrap="none" lIns="138724" tIns="69361" rIns="138724" bIns="69361" anchor="ctr"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id-ID" altLang="en-US" sz="2433"/>
            </a:p>
          </p:txBody>
        </p:sp>
        <p:sp>
          <p:nvSpPr>
            <p:cNvPr id="19465" name="Oval 3"/>
            <p:cNvSpPr>
              <a:spLocks noChangeArrowheads="1"/>
            </p:cNvSpPr>
            <p:nvPr/>
          </p:nvSpPr>
          <p:spPr bwMode="auto">
            <a:xfrm>
              <a:off x="1092200" y="5568114"/>
              <a:ext cx="2779995" cy="127093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lIns="138724" tIns="69361" rIns="138724" bIns="69361" anchor="ctr">
              <a:flatTx/>
            </a:bodyPr>
            <a:lstStyle/>
            <a:p>
              <a:pPr algn="ctr">
                <a:defRPr/>
              </a:pPr>
              <a:r>
                <a:rPr lang="en-US" sz="5110">
                  <a:latin typeface="Arial" charset="0"/>
                </a:rPr>
                <a:t>Pengajar</a:t>
              </a:r>
            </a:p>
          </p:txBody>
        </p:sp>
        <p:sp>
          <p:nvSpPr>
            <p:cNvPr id="6152" name="Text Box 10"/>
            <p:cNvSpPr txBox="1">
              <a:spLocks noChangeArrowheads="1"/>
            </p:cNvSpPr>
            <p:nvPr/>
          </p:nvSpPr>
          <p:spPr bwMode="auto">
            <a:xfrm>
              <a:off x="5816599" y="3082923"/>
              <a:ext cx="3352800" cy="102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8724" tIns="69361" rIns="138724" bIns="69361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2677"/>
                <a:t>16 X SEPANJANG SEMESTER</a:t>
              </a:r>
            </a:p>
          </p:txBody>
        </p:sp>
        <p:pic>
          <p:nvPicPr>
            <p:cNvPr id="6153" name="Picture 4" descr="inventor_explaining_s_a_hb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0800" y="2514600"/>
              <a:ext cx="3549650" cy="381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4" name="Picture 10" descr="AG00294_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6250" y="3082925"/>
              <a:ext cx="2622550" cy="2490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2584271" y="452016"/>
            <a:ext cx="10242729" cy="1357797"/>
            <a:chOff x="2997200" y="628883"/>
            <a:chExt cx="10007600" cy="1324100"/>
          </a:xfrm>
          <a:noFill/>
        </p:grpSpPr>
        <p:sp>
          <p:nvSpPr>
            <p:cNvPr id="13" name="Cloud 12"/>
            <p:cNvSpPr/>
            <p:nvPr/>
          </p:nvSpPr>
          <p:spPr bwMode="auto">
            <a:xfrm>
              <a:off x="3348195" y="628883"/>
              <a:ext cx="9305607" cy="1324100"/>
            </a:xfrm>
            <a:prstGeom prst="cloud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US" sz="5110">
                <a:solidFill>
                  <a:srgbClr val="002060"/>
                </a:solidFill>
                <a:latin typeface="Gill Sans" pitchFamily="32" charset="0"/>
                <a:ea typeface="ヒラギノ角ゴ ProN W3" pitchFamily="32" charset="-128"/>
                <a:sym typeface="Gill Sans" pitchFamily="32" charset="0"/>
              </a:endParaRPr>
            </a:p>
          </p:txBody>
        </p:sp>
        <p:sp>
          <p:nvSpPr>
            <p:cNvPr id="14" name="Rectangle 2"/>
            <p:cNvSpPr txBox="1">
              <a:spLocks noChangeArrowheads="1"/>
            </p:cNvSpPr>
            <p:nvPr/>
          </p:nvSpPr>
          <p:spPr bwMode="auto">
            <a:xfrm>
              <a:off x="2997200" y="762445"/>
              <a:ext cx="10007600" cy="1142111"/>
            </a:xfrm>
            <a:prstGeom prst="rect">
              <a:avLst/>
            </a:prstGeom>
            <a:grpFill/>
          </p:spPr>
          <p:txBody>
            <a:bodyPr lIns="138724" tIns="69361" rIns="138724" bIns="69361"/>
            <a:lstStyle/>
            <a:p>
              <a:pPr algn="ctr">
                <a:defRPr/>
              </a:pPr>
              <a:r>
                <a:rPr lang="en-US" sz="4623" b="1" dirty="0" err="1">
                  <a:solidFill>
                    <a:srgbClr val="002060"/>
                  </a:solidFill>
                  <a:latin typeface="+mj-lt"/>
                  <a:ea typeface="ＭＳ Ｐゴシック" pitchFamily="-65" charset="-128"/>
                  <a:cs typeface="+mj-cs"/>
                </a:rPr>
                <a:t>Interaksi</a:t>
              </a:r>
              <a:r>
                <a:rPr lang="en-US" sz="4623" b="1" dirty="0">
                  <a:solidFill>
                    <a:srgbClr val="002060"/>
                  </a:solidFill>
                  <a:latin typeface="+mj-lt"/>
                  <a:ea typeface="ＭＳ Ｐゴシック" pitchFamily="-65" charset="-128"/>
                  <a:cs typeface="+mj-cs"/>
                </a:rPr>
                <a:t> </a:t>
              </a:r>
              <a:r>
                <a:rPr lang="en-US" sz="4623" b="1" dirty="0" err="1">
                  <a:solidFill>
                    <a:srgbClr val="002060"/>
                  </a:solidFill>
                  <a:latin typeface="+mj-lt"/>
                  <a:ea typeface="ＭＳ Ｐゴシック" pitchFamily="-65" charset="-128"/>
                  <a:cs typeface="+mj-cs"/>
                </a:rPr>
                <a:t>pada</a:t>
              </a:r>
              <a:r>
                <a:rPr lang="en-US" sz="4623" b="1" dirty="0">
                  <a:solidFill>
                    <a:srgbClr val="002060"/>
                  </a:solidFill>
                  <a:latin typeface="+mj-lt"/>
                  <a:ea typeface="ＭＳ Ｐゴシック" pitchFamily="-65" charset="-128"/>
                  <a:cs typeface="+mj-cs"/>
                </a:rPr>
                <a:t> </a:t>
              </a:r>
              <a:r>
                <a:rPr lang="en-US" sz="4623" b="1" dirty="0" err="1">
                  <a:solidFill>
                    <a:srgbClr val="002060"/>
                  </a:solidFill>
                  <a:latin typeface="+mj-lt"/>
                  <a:ea typeface="ＭＳ Ｐゴシック" pitchFamily="-65" charset="-128"/>
                  <a:cs typeface="+mj-cs"/>
                </a:rPr>
                <a:t>Tatap</a:t>
              </a:r>
              <a:r>
                <a:rPr lang="en-US" sz="4623" b="1" dirty="0">
                  <a:solidFill>
                    <a:srgbClr val="002060"/>
                  </a:solidFill>
                  <a:latin typeface="+mj-lt"/>
                  <a:ea typeface="ＭＳ Ｐゴシック" pitchFamily="-65" charset="-128"/>
                  <a:cs typeface="+mj-cs"/>
                </a:rPr>
                <a:t> </a:t>
              </a:r>
              <a:r>
                <a:rPr lang="en-US" sz="4623" b="1" dirty="0" err="1">
                  <a:solidFill>
                    <a:srgbClr val="002060"/>
                  </a:solidFill>
                  <a:latin typeface="+mj-lt"/>
                  <a:ea typeface="ＭＳ Ｐゴシック" pitchFamily="-65" charset="-128"/>
                  <a:cs typeface="+mj-cs"/>
                </a:rPr>
                <a:t>Muka</a:t>
              </a:r>
              <a:endParaRPr lang="en-US" sz="4623" b="1" dirty="0">
                <a:solidFill>
                  <a:srgbClr val="002060"/>
                </a:solidFill>
                <a:latin typeface="+mj-lt"/>
                <a:ea typeface="ＭＳ Ｐゴシック" pitchFamily="-65" charset="-128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38405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loud 26"/>
          <p:cNvSpPr/>
          <p:nvPr/>
        </p:nvSpPr>
        <p:spPr bwMode="auto">
          <a:xfrm>
            <a:off x="2943513" y="452016"/>
            <a:ext cx="6352823" cy="1357797"/>
          </a:xfrm>
          <a:prstGeom prst="cloud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defRPr/>
            </a:pPr>
            <a:endParaRPr lang="en-US" sz="5110">
              <a:solidFill>
                <a:srgbClr val="002060"/>
              </a:solidFill>
              <a:latin typeface="Gill Sans" pitchFamily="32" charset="0"/>
              <a:ea typeface="ヒラギノ角ゴ ProN W3" pitchFamily="32" charset="-128"/>
              <a:sym typeface="Gill Sans" pitchFamily="32" charset="0"/>
            </a:endParaRPr>
          </a:p>
        </p:txBody>
      </p:sp>
      <p:sp>
        <p:nvSpPr>
          <p:cNvPr id="7170" name="Rectangle 2"/>
          <p:cNvSpPr txBox="1">
            <a:spLocks noChangeArrowheads="1"/>
          </p:cNvSpPr>
          <p:nvPr/>
        </p:nvSpPr>
        <p:spPr bwMode="auto">
          <a:xfrm>
            <a:off x="3797330" y="588499"/>
            <a:ext cx="5636532" cy="898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1242" tIns="55621" rIns="111242" bIns="55621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380" b="1" dirty="0" err="1">
                <a:cs typeface="Arial" panose="020B0604020202020204" pitchFamily="34" charset="0"/>
              </a:rPr>
              <a:t>Interaksi</a:t>
            </a:r>
            <a:r>
              <a:rPr lang="en-US" altLang="en-US" sz="4380" b="1" dirty="0">
                <a:cs typeface="Arial" panose="020B0604020202020204" pitchFamily="34" charset="0"/>
              </a:rPr>
              <a:t> </a:t>
            </a:r>
            <a:r>
              <a:rPr lang="en-US" altLang="en-US" sz="4380" b="1" dirty="0" err="1">
                <a:cs typeface="Arial" panose="020B0604020202020204" pitchFamily="34" charset="0"/>
              </a:rPr>
              <a:t>Pada</a:t>
            </a:r>
            <a:r>
              <a:rPr lang="en-US" altLang="en-US" sz="4380" b="1" dirty="0">
                <a:cs typeface="Arial" panose="020B0604020202020204" pitchFamily="34" charset="0"/>
              </a:rPr>
              <a:t> PJJ</a:t>
            </a:r>
          </a:p>
        </p:txBody>
      </p:sp>
      <p:grpSp>
        <p:nvGrpSpPr>
          <p:cNvPr id="7171" name="Group 29"/>
          <p:cNvGrpSpPr>
            <a:grpSpLocks/>
          </p:cNvGrpSpPr>
          <p:nvPr/>
        </p:nvGrpSpPr>
        <p:grpSpPr bwMode="auto">
          <a:xfrm>
            <a:off x="0" y="2261547"/>
            <a:ext cx="13070400" cy="7082817"/>
            <a:chOff x="76200" y="2244954"/>
            <a:chExt cx="13070490" cy="7508649"/>
          </a:xfrm>
        </p:grpSpPr>
        <p:sp>
          <p:nvSpPr>
            <p:cNvPr id="7176" name="AutoShape 6"/>
            <p:cNvSpPr>
              <a:spLocks noChangeArrowheads="1"/>
            </p:cNvSpPr>
            <p:nvPr/>
          </p:nvSpPr>
          <p:spPr bwMode="auto">
            <a:xfrm rot="2640941">
              <a:off x="1652121" y="6309780"/>
              <a:ext cx="2133600" cy="500062"/>
            </a:xfrm>
            <a:prstGeom prst="leftRightArrow">
              <a:avLst>
                <a:gd name="adj1" fmla="val 50000"/>
                <a:gd name="adj2" fmla="val 149808"/>
              </a:avLst>
            </a:prstGeom>
            <a:solidFill>
              <a:srgbClr val="FF2F2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138724" tIns="69361" rIns="138724" bIns="69361" anchor="ctr"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id-ID" altLang="en-US" sz="2433"/>
            </a:p>
          </p:txBody>
        </p:sp>
        <p:grpSp>
          <p:nvGrpSpPr>
            <p:cNvPr id="7177" name="Group 21"/>
            <p:cNvGrpSpPr>
              <a:grpSpLocks/>
            </p:cNvGrpSpPr>
            <p:nvPr/>
          </p:nvGrpSpPr>
          <p:grpSpPr bwMode="auto">
            <a:xfrm>
              <a:off x="76200" y="2399058"/>
              <a:ext cx="4672019" cy="3095279"/>
              <a:chOff x="4419600" y="1545059"/>
              <a:chExt cx="4672018" cy="2539851"/>
            </a:xfrm>
          </p:grpSpPr>
          <p:sp>
            <p:nvSpPr>
              <p:cNvPr id="7192" name="Oval 3"/>
              <p:cNvSpPr>
                <a:spLocks noChangeArrowheads="1"/>
              </p:cNvSpPr>
              <p:nvPr/>
            </p:nvSpPr>
            <p:spPr bwMode="auto">
              <a:xfrm>
                <a:off x="4792663" y="2814910"/>
                <a:ext cx="2779712" cy="127000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  <a:contourClr>
                  <a:srgbClr val="000000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138724" tIns="69361" rIns="138724" bIns="69361" anchor="ctr">
                <a:flatTx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3528"/>
                  <a:t>Pengajar</a:t>
                </a:r>
              </a:p>
            </p:txBody>
          </p:sp>
          <p:sp>
            <p:nvSpPr>
              <p:cNvPr id="7193" name="Text Box 11"/>
              <p:cNvSpPr txBox="1">
                <a:spLocks noChangeArrowheads="1"/>
              </p:cNvSpPr>
              <p:nvPr/>
            </p:nvSpPr>
            <p:spPr bwMode="auto">
              <a:xfrm>
                <a:off x="4419600" y="1545059"/>
                <a:ext cx="2436089" cy="6431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38724" tIns="69361" rIns="138724" bIns="69361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947">
                    <a:latin typeface="Lucida Handwriting" panose="03010101010101010101" pitchFamily="66" charset="0"/>
                  </a:rPr>
                  <a:t>Sepanjang Semester</a:t>
                </a:r>
              </a:p>
            </p:txBody>
          </p:sp>
          <p:pic>
            <p:nvPicPr>
              <p:cNvPr id="7194" name="Picture 4" descr="inventor_explaining_s_a_hb"/>
              <p:cNvPicPr>
                <a:picLocks noChangeAspect="1" noChangeArrowheads="1" noCrop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58018" y="1996237"/>
                <a:ext cx="2133600" cy="1949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7178" name="Group 27"/>
            <p:cNvGrpSpPr>
              <a:grpSpLocks/>
            </p:cNvGrpSpPr>
            <p:nvPr/>
          </p:nvGrpSpPr>
          <p:grpSpPr bwMode="auto">
            <a:xfrm>
              <a:off x="3548108" y="5980092"/>
              <a:ext cx="4325892" cy="3773511"/>
              <a:chOff x="3148967" y="5410199"/>
              <a:chExt cx="5662986" cy="4410752"/>
            </a:xfrm>
          </p:grpSpPr>
          <p:pic>
            <p:nvPicPr>
              <p:cNvPr id="7187" name="Picture 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06953" y="5410199"/>
                <a:ext cx="1905000" cy="190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188" name="Oval 5"/>
              <p:cNvSpPr>
                <a:spLocks noChangeArrowheads="1"/>
              </p:cNvSpPr>
              <p:nvPr/>
            </p:nvSpPr>
            <p:spPr bwMode="auto">
              <a:xfrm>
                <a:off x="4178190" y="6191619"/>
                <a:ext cx="2895600" cy="1948848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  <a:contourClr>
                  <a:srgbClr val="000000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138724" tIns="69361" rIns="138724" bIns="69361" anchor="ctr">
                <a:flatTx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2433" b="1"/>
                  <a:t>Media</a:t>
                </a:r>
              </a:p>
            </p:txBody>
          </p:sp>
          <p:pic>
            <p:nvPicPr>
              <p:cNvPr id="7189" name="Picture 9" descr="BS00809_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25800" y="6233186"/>
                <a:ext cx="1539875" cy="14630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190" name="Oval 5"/>
              <p:cNvSpPr>
                <a:spLocks noChangeArrowheads="1"/>
              </p:cNvSpPr>
              <p:nvPr/>
            </p:nvSpPr>
            <p:spPr bwMode="auto">
              <a:xfrm>
                <a:off x="3148967" y="7630169"/>
                <a:ext cx="3709767" cy="2190782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  <a:contourClr>
                  <a:srgbClr val="000000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138724" tIns="69361" rIns="138724" bIns="69361" anchor="ctr">
                <a:flatTx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2433" b="1"/>
                  <a:t>Bantuan</a:t>
                </a:r>
              </a:p>
              <a:p>
                <a:pPr algn="ctr"/>
                <a:r>
                  <a:rPr lang="en-US" altLang="en-US" sz="2433" b="1"/>
                  <a:t>Belajar/tutorial</a:t>
                </a:r>
              </a:p>
            </p:txBody>
          </p:sp>
          <p:pic>
            <p:nvPicPr>
              <p:cNvPr id="7191" name="Picture 6" descr="j0300520"/>
              <p:cNvPicPr>
                <a:picLocks noChangeAspect="1" noChangeArrowheads="1" noCrop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64400" y="7289959"/>
                <a:ext cx="1371600" cy="1015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7179" name="Group 23"/>
            <p:cNvGrpSpPr>
              <a:grpSpLocks/>
            </p:cNvGrpSpPr>
            <p:nvPr/>
          </p:nvGrpSpPr>
          <p:grpSpPr bwMode="auto">
            <a:xfrm>
              <a:off x="6552880" y="2244954"/>
              <a:ext cx="6166165" cy="3673290"/>
              <a:chOff x="6556417" y="4359888"/>
              <a:chExt cx="6276275" cy="4117191"/>
            </a:xfrm>
          </p:grpSpPr>
          <p:pic>
            <p:nvPicPr>
              <p:cNvPr id="7183" name="Picture 19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95753" y="5216994"/>
                <a:ext cx="2733142" cy="1984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184" name="Oval 4"/>
              <p:cNvSpPr>
                <a:spLocks noChangeArrowheads="1"/>
              </p:cNvSpPr>
              <p:nvPr/>
            </p:nvSpPr>
            <p:spPr bwMode="auto">
              <a:xfrm>
                <a:off x="7629934" y="7153104"/>
                <a:ext cx="3492501" cy="1323975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accent1"/>
                </a:extrusionClr>
                <a:contourClr>
                  <a:srgbClr val="000000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138724" tIns="69361" rIns="138724" bIns="69361" anchor="ctr">
                <a:flatTx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3528"/>
                  <a:t>Mahasiswa</a:t>
                </a:r>
              </a:p>
            </p:txBody>
          </p:sp>
          <p:pic>
            <p:nvPicPr>
              <p:cNvPr id="7185" name="Picture 10" descr="AG00294_"/>
              <p:cNvPicPr>
                <a:picLocks noChangeAspect="1" noChangeArrowheads="1" noCrop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530817" y="5311910"/>
                <a:ext cx="2301875" cy="21859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186" name="Text Box 11"/>
              <p:cNvSpPr txBox="1">
                <a:spLocks noChangeArrowheads="1"/>
              </p:cNvSpPr>
              <p:nvPr/>
            </p:nvSpPr>
            <p:spPr bwMode="auto">
              <a:xfrm>
                <a:off x="6556417" y="4359888"/>
                <a:ext cx="3030311" cy="8785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38724" tIns="69361" rIns="138724" bIns="69361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947">
                    <a:latin typeface="Lucida Handwriting" panose="03010101010101010101" pitchFamily="66" charset="0"/>
                  </a:rPr>
                  <a:t>Sepanjang semester</a:t>
                </a:r>
              </a:p>
            </p:txBody>
          </p:sp>
        </p:grpSp>
        <p:grpSp>
          <p:nvGrpSpPr>
            <p:cNvPr id="7180" name="Group 29"/>
            <p:cNvGrpSpPr>
              <a:grpSpLocks/>
            </p:cNvGrpSpPr>
            <p:nvPr/>
          </p:nvGrpSpPr>
          <p:grpSpPr bwMode="auto">
            <a:xfrm>
              <a:off x="9674287" y="9061600"/>
              <a:ext cx="3472403" cy="608807"/>
              <a:chOff x="10131487" y="8972700"/>
              <a:chExt cx="3472403" cy="608807"/>
            </a:xfrm>
          </p:grpSpPr>
          <p:sp>
            <p:nvSpPr>
              <p:cNvPr id="7181" name="Rectangle 19"/>
              <p:cNvSpPr>
                <a:spLocks noChangeArrowheads="1"/>
              </p:cNvSpPr>
              <p:nvPr/>
            </p:nvSpPr>
            <p:spPr bwMode="auto">
              <a:xfrm>
                <a:off x="10606691" y="8972700"/>
                <a:ext cx="2997199" cy="3559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852" dirty="0">
                    <a:solidFill>
                      <a:schemeClr val="bg1"/>
                    </a:solidFill>
                  </a:rPr>
                  <a:t>http://</a:t>
                </a:r>
                <a:r>
                  <a:rPr lang="en-US" altLang="en-US" sz="730" dirty="0">
                    <a:solidFill>
                      <a:schemeClr val="bg1"/>
                    </a:solidFill>
                  </a:rPr>
                  <a:t>emteika.wordpress.com/2008/08/19/pengertian-peran-dan-fungsi-perpustakaan/</a:t>
                </a:r>
              </a:p>
            </p:txBody>
          </p:sp>
          <p:sp>
            <p:nvSpPr>
              <p:cNvPr id="7182" name="Rectangle 5"/>
              <p:cNvSpPr>
                <a:spLocks noChangeArrowheads="1"/>
              </p:cNvSpPr>
              <p:nvPr/>
            </p:nvSpPr>
            <p:spPr bwMode="auto">
              <a:xfrm>
                <a:off x="10131487" y="9364531"/>
                <a:ext cx="2057401" cy="2169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96888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730" dirty="0">
                    <a:solidFill>
                      <a:schemeClr val="bg1"/>
                    </a:solidFill>
                  </a:rPr>
                  <a:t>http://www.pdii.lipi.go.id/</a:t>
                </a:r>
              </a:p>
            </p:txBody>
          </p:sp>
        </p:grpSp>
      </p:grpSp>
      <p:grpSp>
        <p:nvGrpSpPr>
          <p:cNvPr id="7" name="Group 29"/>
          <p:cNvGrpSpPr>
            <a:grpSpLocks/>
          </p:cNvGrpSpPr>
          <p:nvPr/>
        </p:nvGrpSpPr>
        <p:grpSpPr bwMode="auto">
          <a:xfrm>
            <a:off x="10057330" y="548306"/>
            <a:ext cx="2800677" cy="2502567"/>
            <a:chOff x="8713533" y="3143647"/>
            <a:chExt cx="3478212" cy="4338924"/>
          </a:xfrm>
        </p:grpSpPr>
        <p:sp>
          <p:nvSpPr>
            <p:cNvPr id="7174" name="Rectangle 6"/>
            <p:cNvSpPr>
              <a:spLocks noChangeArrowheads="1"/>
            </p:cNvSpPr>
            <p:nvPr/>
          </p:nvSpPr>
          <p:spPr bwMode="auto">
            <a:xfrm>
              <a:off x="8785939" y="6705598"/>
              <a:ext cx="3352801" cy="776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96888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en-US" sz="2312" b="1" i="1"/>
                <a:t>Belajar mandiri</a:t>
              </a:r>
              <a:endParaRPr lang="id-ID" altLang="en-US" sz="2312" b="1"/>
            </a:p>
          </p:txBody>
        </p:sp>
        <p:pic>
          <p:nvPicPr>
            <p:cNvPr id="7175" name="Picture 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13533" y="3143647"/>
              <a:ext cx="3478212" cy="3790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173" name="AutoShape 6"/>
          <p:cNvSpPr>
            <a:spLocks noChangeArrowheads="1"/>
          </p:cNvSpPr>
          <p:nvPr/>
        </p:nvSpPr>
        <p:spPr bwMode="auto">
          <a:xfrm rot="-2708506">
            <a:off x="7949094" y="6297420"/>
            <a:ext cx="2012625" cy="500258"/>
          </a:xfrm>
          <a:prstGeom prst="leftRightArrow">
            <a:avLst>
              <a:gd name="adj1" fmla="val 50000"/>
              <a:gd name="adj2" fmla="val 149733"/>
            </a:avLst>
          </a:prstGeom>
          <a:solidFill>
            <a:srgbClr val="FF2F2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11242" tIns="55621" rIns="111242" bIns="55621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d-ID" altLang="en-US" sz="2433"/>
          </a:p>
        </p:txBody>
      </p:sp>
    </p:spTree>
    <p:extLst>
      <p:ext uri="{BB962C8B-B14F-4D97-AF65-F5344CB8AC3E}">
        <p14:creationId xmlns:p14="http://schemas.microsoft.com/office/powerpoint/2010/main" val="293620364"/>
      </p:ext>
    </p:extLst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ChangeArrowheads="1"/>
          </p:cNvSpPr>
          <p:nvPr/>
        </p:nvSpPr>
        <p:spPr bwMode="auto">
          <a:xfrm>
            <a:off x="691817" y="2209800"/>
            <a:ext cx="122174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sz="3200" dirty="0" err="1" smtClean="0"/>
              <a:t>Belajar</a:t>
            </a:r>
            <a:r>
              <a:rPr lang="en-US" sz="3200" dirty="0" smtClean="0"/>
              <a:t> </a:t>
            </a:r>
            <a:r>
              <a:rPr lang="en-US" sz="3200" dirty="0" err="1" smtClean="0"/>
              <a:t>mandiri</a:t>
            </a:r>
            <a:r>
              <a:rPr lang="en-US" sz="3200" dirty="0" smtClean="0"/>
              <a:t> </a:t>
            </a:r>
            <a:r>
              <a:rPr lang="en-US" sz="3200" dirty="0" err="1" smtClean="0"/>
              <a:t>berarti</a:t>
            </a:r>
            <a:r>
              <a:rPr lang="en-US" sz="3200" dirty="0" smtClean="0"/>
              <a:t> </a:t>
            </a:r>
            <a:r>
              <a:rPr lang="en-US" sz="3200" dirty="0" err="1" smtClean="0"/>
              <a:t>belajar</a:t>
            </a:r>
            <a:r>
              <a:rPr lang="en-US" sz="3200" dirty="0" smtClean="0"/>
              <a:t> </a:t>
            </a:r>
            <a:r>
              <a:rPr lang="en-US" sz="3200" dirty="0" err="1" smtClean="0"/>
              <a:t>secara</a:t>
            </a:r>
            <a:r>
              <a:rPr lang="en-US" sz="3200" dirty="0" smtClean="0"/>
              <a:t> </a:t>
            </a:r>
            <a:r>
              <a:rPr lang="en-US" sz="3200" dirty="0" err="1" smtClean="0"/>
              <a:t>mandiri</a:t>
            </a:r>
            <a:r>
              <a:rPr lang="en-US" sz="3200" dirty="0" smtClean="0"/>
              <a:t>, </a:t>
            </a:r>
            <a:r>
              <a:rPr lang="en-US" sz="3200" dirty="0" err="1" smtClean="0"/>
              <a:t>mahasiswa</a:t>
            </a:r>
            <a:r>
              <a:rPr lang="en-US" sz="3200" dirty="0" smtClean="0"/>
              <a:t> </a:t>
            </a:r>
            <a:r>
              <a:rPr lang="en-US" sz="3200" dirty="0" err="1" smtClean="0"/>
              <a:t>mampu</a:t>
            </a:r>
            <a:r>
              <a:rPr lang="en-US" sz="3200" dirty="0" smtClean="0"/>
              <a:t> </a:t>
            </a:r>
            <a:r>
              <a:rPr lang="en-US" sz="3200" dirty="0" err="1" smtClean="0"/>
              <a:t>mengambil</a:t>
            </a:r>
            <a:r>
              <a:rPr lang="en-US" sz="3200" dirty="0" smtClean="0"/>
              <a:t> </a:t>
            </a:r>
            <a:r>
              <a:rPr lang="en-US" sz="3200" dirty="0" err="1" smtClean="0"/>
              <a:t>inisiatif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memotivasi</a:t>
            </a:r>
            <a:r>
              <a:rPr lang="en-US" sz="3200" dirty="0" smtClean="0"/>
              <a:t> </a:t>
            </a:r>
            <a:r>
              <a:rPr lang="en-US" sz="3200" dirty="0" err="1" smtClean="0"/>
              <a:t>diri</a:t>
            </a:r>
            <a:r>
              <a:rPr lang="en-US" sz="3200" dirty="0" smtClean="0"/>
              <a:t>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belajar</a:t>
            </a:r>
            <a:r>
              <a:rPr lang="en-US" sz="3200" dirty="0" smtClean="0"/>
              <a:t>, </a:t>
            </a:r>
            <a:r>
              <a:rPr lang="en-US" sz="3200" dirty="0" err="1"/>
              <a:t>baik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tanpa</a:t>
            </a:r>
            <a:r>
              <a:rPr lang="en-US" sz="3200" dirty="0"/>
              <a:t> </a:t>
            </a:r>
            <a:r>
              <a:rPr lang="en-US" sz="3200" dirty="0" err="1"/>
              <a:t>bantuan</a:t>
            </a:r>
            <a:r>
              <a:rPr lang="en-US" sz="3200" dirty="0"/>
              <a:t> orang lain, </a:t>
            </a:r>
            <a:r>
              <a:rPr lang="en-US" sz="3200" dirty="0" err="1" smtClean="0">
                <a:solidFill>
                  <a:srgbClr val="003300"/>
                </a:solidFill>
              </a:rPr>
              <a:t>dengan</a:t>
            </a:r>
            <a:r>
              <a:rPr lang="en-US" sz="3200" dirty="0" smtClean="0">
                <a:solidFill>
                  <a:srgbClr val="003300"/>
                </a:solidFill>
              </a:rPr>
              <a:t> </a:t>
            </a:r>
            <a:r>
              <a:rPr lang="en-US" sz="3200" dirty="0" err="1">
                <a:solidFill>
                  <a:srgbClr val="003300"/>
                </a:solidFill>
              </a:rPr>
              <a:t>memanfaatkan</a:t>
            </a:r>
            <a:r>
              <a:rPr lang="en-US" sz="3200" dirty="0">
                <a:solidFill>
                  <a:srgbClr val="003300"/>
                </a:solidFill>
              </a:rPr>
              <a:t> </a:t>
            </a:r>
            <a:r>
              <a:rPr lang="en-US" sz="3200" dirty="0" err="1">
                <a:solidFill>
                  <a:srgbClr val="003300"/>
                </a:solidFill>
              </a:rPr>
              <a:t>berbagai</a:t>
            </a:r>
            <a:r>
              <a:rPr lang="en-US" sz="3200" dirty="0">
                <a:solidFill>
                  <a:srgbClr val="003300"/>
                </a:solidFill>
              </a:rPr>
              <a:t> media </a:t>
            </a:r>
            <a:r>
              <a:rPr lang="en-US" sz="3200" dirty="0" err="1" smtClean="0">
                <a:solidFill>
                  <a:srgbClr val="003300"/>
                </a:solidFill>
              </a:rPr>
              <a:t>belajar</a:t>
            </a:r>
            <a:r>
              <a:rPr lang="en-US" sz="3200" dirty="0" smtClean="0"/>
              <a:t>, </a:t>
            </a:r>
            <a:r>
              <a:rPr lang="en-US" sz="3200" dirty="0" err="1" smtClean="0"/>
              <a:t>mengelola</a:t>
            </a:r>
            <a:r>
              <a:rPr lang="en-US" sz="3200" dirty="0" smtClean="0"/>
              <a:t> </a:t>
            </a:r>
            <a:r>
              <a:rPr lang="en-US" sz="3200" dirty="0" err="1" smtClean="0"/>
              <a:t>belajar</a:t>
            </a:r>
            <a:r>
              <a:rPr lang="en-US" sz="3200" dirty="0" smtClean="0"/>
              <a:t>,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menggunakan</a:t>
            </a:r>
            <a:r>
              <a:rPr lang="en-US" sz="3200" dirty="0" smtClean="0"/>
              <a:t> </a:t>
            </a:r>
            <a:r>
              <a:rPr lang="en-US" sz="3200" dirty="0" err="1"/>
              <a:t>strategi</a:t>
            </a:r>
            <a:r>
              <a:rPr lang="en-US" sz="3200" dirty="0"/>
              <a:t> </a:t>
            </a:r>
            <a:r>
              <a:rPr lang="en-US" sz="3200" dirty="0" err="1"/>
              <a:t>belajar</a:t>
            </a:r>
            <a:r>
              <a:rPr lang="en-US" sz="3200" dirty="0"/>
              <a:t> yang </a:t>
            </a:r>
            <a:r>
              <a:rPr lang="en-US" sz="3200" dirty="0" err="1" smtClean="0"/>
              <a:t>sesuai</a:t>
            </a:r>
            <a:r>
              <a:rPr lang="en-US" sz="3200" dirty="0" smtClean="0"/>
              <a:t>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</a:t>
            </a:r>
            <a:r>
              <a:rPr lang="en-US" sz="3200" dirty="0" err="1" smtClean="0"/>
              <a:t>dirinya</a:t>
            </a:r>
            <a:r>
              <a:rPr lang="en-US" sz="3200" dirty="0" smtClean="0"/>
              <a:t>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mengevaluasi</a:t>
            </a:r>
            <a:r>
              <a:rPr lang="en-US" sz="3200" dirty="0"/>
              <a:t> </a:t>
            </a:r>
            <a:r>
              <a:rPr lang="en-US" sz="3200" dirty="0" err="1"/>
              <a:t>hasil</a:t>
            </a:r>
            <a:r>
              <a:rPr lang="en-US" sz="3200" dirty="0"/>
              <a:t> </a:t>
            </a:r>
            <a:r>
              <a:rPr lang="en-US" sz="3200" dirty="0" err="1"/>
              <a:t>belajar</a:t>
            </a:r>
            <a:r>
              <a:rPr lang="en-US" sz="3200" dirty="0"/>
              <a:t> </a:t>
            </a:r>
            <a:r>
              <a:rPr lang="en-US" sz="3200" dirty="0" err="1"/>
              <a:t>mereka</a:t>
            </a:r>
            <a:r>
              <a:rPr lang="en-US" sz="3200" dirty="0"/>
              <a:t> </a:t>
            </a:r>
            <a:r>
              <a:rPr lang="en-US" sz="3200" dirty="0" err="1"/>
              <a:t>sendiri</a:t>
            </a:r>
            <a:r>
              <a:rPr lang="en-US" sz="3200" dirty="0"/>
              <a:t>. </a:t>
            </a:r>
            <a:endParaRPr lang="id-ID" sz="3200" dirty="0"/>
          </a:p>
        </p:txBody>
      </p:sp>
      <p:sp>
        <p:nvSpPr>
          <p:cNvPr id="4" name="WordArt 24"/>
          <p:cNvSpPr>
            <a:spLocks noChangeArrowheads="1" noChangeShapeType="1" noTextEdit="1"/>
          </p:cNvSpPr>
          <p:nvPr/>
        </p:nvSpPr>
        <p:spPr bwMode="auto">
          <a:xfrm>
            <a:off x="3454400" y="914400"/>
            <a:ext cx="8915400" cy="2057400"/>
          </a:xfrm>
          <a:prstGeom prst="rect">
            <a:avLst/>
          </a:prstGeom>
          <a:noFill/>
        </p:spPr>
        <p:txBody>
          <a:bodyPr wrap="none" lIns="130046" tIns="65023" rIns="130046" bIns="65023" fromWordArt="1">
            <a:prstTxWarp prst="textWave1">
              <a:avLst>
                <a:gd name="adj1" fmla="val 13005"/>
                <a:gd name="adj2" fmla="val -190"/>
              </a:avLst>
            </a:prstTxWarp>
          </a:bodyPr>
          <a:lstStyle/>
          <a:p>
            <a:pPr>
              <a:defRPr/>
            </a:pPr>
            <a:r>
              <a:rPr lang="en-US" sz="51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 Black"/>
                <a:sym typeface="Gill Sans"/>
              </a:rPr>
              <a:t>Belajar</a:t>
            </a:r>
            <a:r>
              <a:rPr lang="en-US" sz="51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 Black"/>
                <a:sym typeface="Gill Sans"/>
              </a:rPr>
              <a:t> </a:t>
            </a:r>
            <a:r>
              <a:rPr lang="en-US" sz="51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 Black"/>
                <a:sym typeface="Gill Sans"/>
              </a:rPr>
              <a:t>Mandiri</a:t>
            </a:r>
            <a:endParaRPr lang="en-US" sz="51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2"/>
              </a:solidFill>
              <a:latin typeface="Arial Black"/>
              <a:sym typeface="Gill Sans"/>
            </a:endParaRPr>
          </a:p>
          <a:p>
            <a:pPr>
              <a:defRPr/>
            </a:pPr>
            <a:r>
              <a:rPr lang="en-US" sz="51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  <a:sym typeface="Gill Sans"/>
              </a:rPr>
              <a:t> </a:t>
            </a:r>
            <a:endParaRPr lang="en-US" sz="51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/>
              <a:sym typeface="Gill San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80709" y="6051362"/>
            <a:ext cx="8726524" cy="3685305"/>
          </a:xfrm>
          <a:prstGeom prst="rect">
            <a:avLst/>
          </a:prstGeom>
        </p:spPr>
        <p:txBody>
          <a:bodyPr/>
          <a:lstStyle>
            <a:lvl1pPr marL="760413" indent="-493713" algn="l" rtl="0" eaLnBrk="0" fontAlgn="base" hangingPunct="0">
              <a:spcBef>
                <a:spcPts val="3800"/>
              </a:spcBef>
              <a:spcAft>
                <a:spcPct val="0"/>
              </a:spcAft>
              <a:buSzPct val="171000"/>
              <a:buFont typeface="Gill Sans" pitchFamily="1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ヒラギノ角ゴ ProN W3"/>
                <a:sym typeface="Gill Sans" pitchFamily="1" charset="0"/>
              </a:defRPr>
            </a:lvl1pPr>
            <a:lvl2pPr marL="1204913" indent="-493713" algn="l" rtl="0" eaLnBrk="0" fontAlgn="base" hangingPunct="0">
              <a:spcBef>
                <a:spcPts val="3800"/>
              </a:spcBef>
              <a:spcAft>
                <a:spcPct val="0"/>
              </a:spcAft>
              <a:buSzPct val="171000"/>
              <a:buFont typeface="Gill Sans" pitchFamily="1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ヒラギノ角ゴ ProN W3"/>
                <a:sym typeface="Gill Sans" pitchFamily="1" charset="0"/>
              </a:defRPr>
            </a:lvl2pPr>
            <a:lvl3pPr marL="1649413" indent="-493713" algn="l" rtl="0" eaLnBrk="0" fontAlgn="base" hangingPunct="0">
              <a:spcBef>
                <a:spcPts val="3800"/>
              </a:spcBef>
              <a:spcAft>
                <a:spcPct val="0"/>
              </a:spcAft>
              <a:buSzPct val="171000"/>
              <a:buFont typeface="Gill Sans" pitchFamily="1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ヒラギノ角ゴ ProN W3"/>
                <a:sym typeface="Gill Sans" pitchFamily="1" charset="0"/>
              </a:defRPr>
            </a:lvl3pPr>
            <a:lvl4pPr marL="2093913" indent="-493713" algn="l" rtl="0" eaLnBrk="0" fontAlgn="base" hangingPunct="0">
              <a:spcBef>
                <a:spcPts val="3800"/>
              </a:spcBef>
              <a:spcAft>
                <a:spcPct val="0"/>
              </a:spcAft>
              <a:buSzPct val="171000"/>
              <a:buFont typeface="Gill Sans" pitchFamily="1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ヒラギノ角ゴ ProN W3"/>
                <a:sym typeface="Gill Sans" pitchFamily="1" charset="0"/>
              </a:defRPr>
            </a:lvl4pPr>
            <a:lvl5pPr marL="2538413" indent="-493713" algn="l" rtl="0" eaLnBrk="0" fontAlgn="base" hangingPunct="0">
              <a:spcBef>
                <a:spcPts val="3800"/>
              </a:spcBef>
              <a:spcAft>
                <a:spcPct val="0"/>
              </a:spcAft>
              <a:buSzPct val="171000"/>
              <a:buFont typeface="Gill Sans" pitchFamily="1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ヒラギノ角ゴ ProN W3"/>
                <a:sym typeface="Gill Sans" pitchFamily="1" charset="0"/>
              </a:defRPr>
            </a:lvl5pPr>
            <a:lvl6pPr marL="2995613" indent="-493713" algn="l" rtl="0" fontAlgn="base">
              <a:spcBef>
                <a:spcPts val="3800"/>
              </a:spcBef>
              <a:spcAft>
                <a:spcPct val="0"/>
              </a:spcAft>
              <a:buSzPct val="171000"/>
              <a:buFont typeface="Gill Sans" pitchFamily="32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sym typeface="Gill Sans" pitchFamily="32" charset="0"/>
              </a:defRPr>
            </a:lvl6pPr>
            <a:lvl7pPr marL="3452813" indent="-493713" algn="l" rtl="0" fontAlgn="base">
              <a:spcBef>
                <a:spcPts val="3800"/>
              </a:spcBef>
              <a:spcAft>
                <a:spcPct val="0"/>
              </a:spcAft>
              <a:buSzPct val="171000"/>
              <a:buFont typeface="Gill Sans" pitchFamily="32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sym typeface="Gill Sans" pitchFamily="32" charset="0"/>
              </a:defRPr>
            </a:lvl7pPr>
            <a:lvl8pPr marL="3910013" indent="-493713" algn="l" rtl="0" fontAlgn="base">
              <a:spcBef>
                <a:spcPts val="3800"/>
              </a:spcBef>
              <a:spcAft>
                <a:spcPct val="0"/>
              </a:spcAft>
              <a:buSzPct val="171000"/>
              <a:buFont typeface="Gill Sans" pitchFamily="32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sym typeface="Gill Sans" pitchFamily="32" charset="0"/>
              </a:defRPr>
            </a:lvl8pPr>
            <a:lvl9pPr marL="4367213" indent="-493713" algn="l" rtl="0" fontAlgn="base">
              <a:spcBef>
                <a:spcPts val="3800"/>
              </a:spcBef>
              <a:spcAft>
                <a:spcPct val="0"/>
              </a:spcAft>
              <a:buSzPct val="171000"/>
              <a:buFont typeface="Gill Sans" pitchFamily="32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sym typeface="Gill Sans" pitchFamily="32" charset="0"/>
              </a:defRPr>
            </a:lvl9pPr>
          </a:lstStyle>
          <a:p>
            <a:pPr>
              <a:spcAft>
                <a:spcPts val="1460"/>
              </a:spcAft>
              <a:buFont typeface="Gill Sans" pitchFamily="1" charset="0"/>
              <a:buNone/>
            </a:pPr>
            <a:r>
              <a:rPr lang="en-SG" altLang="en-US" sz="5353" b="1" kern="0" dirty="0" smtClean="0"/>
              <a:t>   </a:t>
            </a:r>
            <a:endParaRPr lang="en-SG" altLang="en-US" sz="5353" kern="0" dirty="0"/>
          </a:p>
        </p:txBody>
      </p:sp>
      <p:pic>
        <p:nvPicPr>
          <p:cNvPr id="6" name="Picture 24" descr="BD07157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669" y="7299785"/>
            <a:ext cx="1932658" cy="178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7" descr="AG00294_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67" y="6719159"/>
            <a:ext cx="1752600" cy="166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techie_using_pda_hb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31430" y="6679058"/>
            <a:ext cx="1081800" cy="2541142"/>
          </a:xfrm>
          <a:prstGeom prst="rect">
            <a:avLst/>
          </a:prstGeom>
          <a:noFill/>
        </p:spPr>
      </p:pic>
      <p:pic>
        <p:nvPicPr>
          <p:cNvPr id="12" name="Picture 6" descr="smart_guy_reading_hb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94269" y="6655913"/>
            <a:ext cx="1930035" cy="1930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1" descr="geeky_girl_reading_pe_a_hb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600" y="6734115"/>
            <a:ext cx="1670210" cy="205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business_woman_at_wor_a_hb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135551" y="6462940"/>
            <a:ext cx="2299682" cy="17275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626943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4440" y="1066800"/>
            <a:ext cx="10500360" cy="1295400"/>
          </a:xfrm>
        </p:spPr>
        <p:txBody>
          <a:bodyPr/>
          <a:lstStyle/>
          <a:p>
            <a:r>
              <a:rPr lang="en-US" sz="5689" b="1" dirty="0" err="1"/>
              <a:t>Karakteristik</a:t>
            </a:r>
            <a:r>
              <a:rPr lang="en-US" sz="5689" b="1" dirty="0"/>
              <a:t> </a:t>
            </a:r>
            <a:r>
              <a:rPr lang="en-US" sz="5689" b="1" dirty="0" err="1"/>
              <a:t>Mahasiswa</a:t>
            </a:r>
            <a:r>
              <a:rPr lang="en-US" sz="5689" b="1" dirty="0"/>
              <a:t> PJJ</a:t>
            </a:r>
            <a:br>
              <a:rPr lang="en-US" sz="5689" b="1" dirty="0"/>
            </a:br>
            <a:endParaRPr lang="en-US" sz="4551" b="1" dirty="0"/>
          </a:p>
        </p:txBody>
      </p:sp>
      <p:sp>
        <p:nvSpPr>
          <p:cNvPr id="77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5000" y="4535184"/>
            <a:ext cx="12024360" cy="432477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Mandiri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dalam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hidup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+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mandiri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dalam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belajar</a:t>
            </a:r>
            <a:endParaRPr lang="en-US" sz="3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36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Mandiri</a:t>
            </a:r>
            <a:r>
              <a:rPr lang="en-US" sz="3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dalam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hidup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+  </a:t>
            </a:r>
            <a:r>
              <a:rPr lang="en-US" sz="36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kurang</a:t>
            </a:r>
            <a:r>
              <a:rPr lang="en-US" sz="3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mandiri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dalam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belajar</a:t>
            </a:r>
            <a:r>
              <a:rPr lang="en-US" sz="3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</a:t>
            </a:r>
            <a:r>
              <a:rPr lang="en-US" sz="36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perlu</a:t>
            </a:r>
            <a:r>
              <a:rPr lang="en-US" sz="3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belajar</a:t>
            </a:r>
            <a:r>
              <a:rPr lang="en-US" sz="3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cara</a:t>
            </a:r>
            <a:r>
              <a:rPr lang="en-US" sz="3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untuk</a:t>
            </a:r>
            <a:r>
              <a:rPr lang="en-US" sz="3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mandiri</a:t>
            </a:r>
            <a:r>
              <a:rPr lang="en-US" sz="3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  <a:endParaRPr lang="en-US" sz="3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36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Tidak</a:t>
            </a:r>
            <a:r>
              <a:rPr lang="en-US" sz="3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mandiri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dalam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hidup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+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tidak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mandiri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dalam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belajar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(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ketergantungan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tinggi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</a:p>
        </p:txBody>
      </p:sp>
      <p:sp>
        <p:nvSpPr>
          <p:cNvPr id="5" name="Text Box 26"/>
          <p:cNvSpPr txBox="1">
            <a:spLocks noChangeArrowheads="1"/>
          </p:cNvSpPr>
          <p:nvPr/>
        </p:nvSpPr>
        <p:spPr bwMode="auto">
          <a:xfrm>
            <a:off x="863600" y="2597103"/>
            <a:ext cx="11125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</a:t>
            </a:r>
            <a:r>
              <a:rPr lang="en-US" sz="36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ersebar</a:t>
            </a:r>
            <a:r>
              <a:rPr lang="en-US" sz="3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dan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belajar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di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berbagai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tempat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/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tidak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di </a:t>
            </a:r>
            <a:r>
              <a:rPr lang="en-US" sz="36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kelas</a:t>
            </a:r>
            <a:r>
              <a:rPr lang="en-US" sz="3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en-US" sz="36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tidak</a:t>
            </a:r>
            <a:r>
              <a:rPr lang="en-US" sz="3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mengenal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satu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3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sama</a:t>
            </a:r>
            <a:r>
              <a:rPr lang="en-US" sz="3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lain</a:t>
            </a:r>
          </a:p>
        </p:txBody>
      </p:sp>
    </p:spTree>
    <p:extLst>
      <p:ext uri="{BB962C8B-B14F-4D97-AF65-F5344CB8AC3E}">
        <p14:creationId xmlns:p14="http://schemas.microsoft.com/office/powerpoint/2010/main" val="42453383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400" y="2514600"/>
            <a:ext cx="9220200" cy="5715001"/>
          </a:xfrm>
          <a:prstGeom prst="rect">
            <a:avLst/>
          </a:prstGeom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149600" y="838200"/>
            <a:ext cx="88868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35" tIns="65018" rIns="130035" bIns="65018"/>
          <a:lstStyle>
            <a:lvl1pPr marL="487363" indent="-487363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4800" dirty="0">
                <a:solidFill>
                  <a:srgbClr val="800000"/>
                </a:solidFill>
                <a:latin typeface="Berlin Sans FB Demi" panose="020E0802020502020306" pitchFamily="34" charset="0"/>
              </a:rPr>
              <a:t>Proses </a:t>
            </a:r>
            <a:r>
              <a:rPr lang="en-US" sz="4800" dirty="0" err="1">
                <a:solidFill>
                  <a:srgbClr val="800000"/>
                </a:solidFill>
                <a:latin typeface="Berlin Sans FB Demi" panose="020E0802020502020306" pitchFamily="34" charset="0"/>
              </a:rPr>
              <a:t>Belajar</a:t>
            </a:r>
            <a:r>
              <a:rPr lang="en-US" sz="4800" dirty="0">
                <a:solidFill>
                  <a:srgbClr val="800000"/>
                </a:solidFill>
                <a:latin typeface="Berlin Sans FB Demi" panose="020E0802020502020306" pitchFamily="34" charset="0"/>
              </a:rPr>
              <a:t> </a:t>
            </a:r>
            <a:r>
              <a:rPr lang="en-US" sz="4800" dirty="0" err="1">
                <a:solidFill>
                  <a:srgbClr val="800000"/>
                </a:solidFill>
                <a:latin typeface="Berlin Sans FB Demi" panose="020E0802020502020306" pitchFamily="34" charset="0"/>
              </a:rPr>
              <a:t>Mahasiswa</a:t>
            </a:r>
            <a:r>
              <a:rPr lang="en-US" sz="4800" dirty="0">
                <a:solidFill>
                  <a:srgbClr val="800000"/>
                </a:solidFill>
                <a:latin typeface="Berlin Sans FB Demi" panose="020E0802020502020306" pitchFamily="34" charset="0"/>
              </a:rPr>
              <a:t> di UT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endParaRPr lang="en-US" sz="4800" dirty="0">
              <a:solidFill>
                <a:srgbClr val="800000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6258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16" descr="girl_taking_large_test_ha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41000" y="4000500"/>
            <a:ext cx="2286000" cy="163830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2797175" y="325438"/>
            <a:ext cx="88868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35" tIns="65018" rIns="130035" bIns="65018"/>
          <a:lstStyle>
            <a:lvl1pPr marL="487363" indent="-487363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4500" dirty="0">
                <a:solidFill>
                  <a:srgbClr val="800000"/>
                </a:solidFill>
                <a:latin typeface="Berlin Sans FB Demi" panose="020E0802020502020306" pitchFamily="34" charset="0"/>
              </a:rPr>
              <a:t>Proses </a:t>
            </a:r>
            <a:r>
              <a:rPr lang="en-US" sz="4500" dirty="0" err="1">
                <a:solidFill>
                  <a:srgbClr val="800000"/>
                </a:solidFill>
                <a:latin typeface="Berlin Sans FB Demi" panose="020E0802020502020306" pitchFamily="34" charset="0"/>
              </a:rPr>
              <a:t>Belajar</a:t>
            </a:r>
            <a:r>
              <a:rPr lang="en-US" sz="4500" dirty="0">
                <a:solidFill>
                  <a:srgbClr val="800000"/>
                </a:solidFill>
                <a:latin typeface="Berlin Sans FB Demi" panose="020E0802020502020306" pitchFamily="34" charset="0"/>
              </a:rPr>
              <a:t> </a:t>
            </a:r>
            <a:r>
              <a:rPr lang="en-US" sz="4500" dirty="0" err="1">
                <a:solidFill>
                  <a:srgbClr val="800000"/>
                </a:solidFill>
                <a:latin typeface="Berlin Sans FB Demi" panose="020E0802020502020306" pitchFamily="34" charset="0"/>
              </a:rPr>
              <a:t>Mahasiswa</a:t>
            </a:r>
            <a:r>
              <a:rPr lang="en-US" sz="4500" dirty="0">
                <a:solidFill>
                  <a:srgbClr val="800000"/>
                </a:solidFill>
                <a:latin typeface="Berlin Sans FB Demi" panose="020E0802020502020306" pitchFamily="34" charset="0"/>
              </a:rPr>
              <a:t> di UT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endParaRPr lang="en-US" sz="2900" dirty="0">
              <a:solidFill>
                <a:srgbClr val="80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9460" name="Picture 5" descr="lawyer_visiting_client_ha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2803525"/>
            <a:ext cx="2370137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TextBox 6"/>
          <p:cNvSpPr txBox="1">
            <a:spLocks noChangeArrowheads="1"/>
          </p:cNvSpPr>
          <p:nvPr/>
        </p:nvSpPr>
        <p:spPr bwMode="auto">
          <a:xfrm>
            <a:off x="26988" y="2230438"/>
            <a:ext cx="2817812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35" tIns="65018" rIns="130035" bIns="65018">
            <a:spAutoFit/>
          </a:bodyPr>
          <a:lstStyle>
            <a:lvl1pPr marL="487363" indent="-487363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FB8B1B"/>
              </a:buClr>
            </a:pPr>
            <a:r>
              <a:rPr lang="en-US" sz="2200">
                <a:solidFill>
                  <a:srgbClr val="800000"/>
                </a:solidFill>
                <a:latin typeface="Berlin Sans FB Demi" panose="020E0802020502020306" pitchFamily="34" charset="0"/>
              </a:rPr>
              <a:t>1.	Melakukan registrasi</a:t>
            </a:r>
          </a:p>
        </p:txBody>
      </p:sp>
      <p:pic>
        <p:nvPicPr>
          <p:cNvPr id="19462" name="Picture 7" descr="AG00092_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77120" y="5006181"/>
            <a:ext cx="48736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TextBox 9"/>
          <p:cNvSpPr txBox="1">
            <a:spLocks noChangeArrowheads="1"/>
          </p:cNvSpPr>
          <p:nvPr/>
        </p:nvSpPr>
        <p:spPr bwMode="auto">
          <a:xfrm>
            <a:off x="650875" y="5418138"/>
            <a:ext cx="3251200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35" tIns="65018" rIns="130035" bIns="65018">
            <a:spAutoFit/>
          </a:bodyPr>
          <a:lstStyle>
            <a:lvl1pPr marL="487363" indent="-487363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FB8B1B"/>
              </a:buClr>
            </a:pPr>
            <a:r>
              <a:rPr lang="en-US" sz="2200">
                <a:solidFill>
                  <a:srgbClr val="800000"/>
                </a:solidFill>
                <a:latin typeface="Berlin Sans FB Demi" panose="020E0802020502020306" pitchFamily="34" charset="0"/>
              </a:rPr>
              <a:t>2.	</a:t>
            </a:r>
            <a:r>
              <a:rPr lang="id-ID" sz="2200">
                <a:solidFill>
                  <a:srgbClr val="800000"/>
                </a:solidFill>
                <a:latin typeface="Berlin Sans FB Demi" panose="020E0802020502020306" pitchFamily="34" charset="0"/>
              </a:rPr>
              <a:t>Membeli &amp; </a:t>
            </a:r>
            <a:r>
              <a:rPr lang="en-US" sz="2200">
                <a:solidFill>
                  <a:srgbClr val="800000"/>
                </a:solidFill>
                <a:latin typeface="Berlin Sans FB Demi" panose="020E0802020502020306" pitchFamily="34" charset="0"/>
              </a:rPr>
              <a:t>Memperoleh BA</a:t>
            </a:r>
          </a:p>
        </p:txBody>
      </p:sp>
      <p:sp>
        <p:nvSpPr>
          <p:cNvPr id="19464" name="TextBox 12"/>
          <p:cNvSpPr txBox="1">
            <a:spLocks noChangeArrowheads="1"/>
          </p:cNvSpPr>
          <p:nvPr/>
        </p:nvSpPr>
        <p:spPr bwMode="auto">
          <a:xfrm>
            <a:off x="2921000" y="6400800"/>
            <a:ext cx="4010025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35" tIns="65018" rIns="130035" bIns="65018">
            <a:spAutoFit/>
          </a:bodyPr>
          <a:lstStyle>
            <a:lvl1pPr marL="487363" indent="-487363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FB8B1B"/>
              </a:buClr>
            </a:pPr>
            <a:r>
              <a:rPr lang="en-US" sz="2200">
                <a:solidFill>
                  <a:srgbClr val="800000"/>
                </a:solidFill>
                <a:latin typeface="Berlin Sans FB Demi" panose="020E0802020502020306" pitchFamily="34" charset="0"/>
              </a:rPr>
              <a:t>3.	Melakukan Kegiatan Belajar Mandiri </a:t>
            </a:r>
          </a:p>
        </p:txBody>
      </p:sp>
      <p:pic>
        <p:nvPicPr>
          <p:cNvPr id="19465" name="Picture 7" descr="AG00092_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79821" flipV="1">
            <a:off x="2682875" y="6202363"/>
            <a:ext cx="630238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Picture 10" descr="librarian_walking_wit_a_hb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6069013"/>
            <a:ext cx="19494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14" descr="girl_homework_hb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38" y="7116763"/>
            <a:ext cx="3154362" cy="210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8" name="Picture 7" descr="AG00092_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32030">
            <a:off x="6810286" y="6318766"/>
            <a:ext cx="1606724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9" name="TextBox 22"/>
          <p:cNvSpPr txBox="1">
            <a:spLocks noChangeArrowheads="1"/>
          </p:cNvSpPr>
          <p:nvPr/>
        </p:nvSpPr>
        <p:spPr bwMode="auto">
          <a:xfrm>
            <a:off x="8154988" y="5943600"/>
            <a:ext cx="4443412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35" tIns="65018" rIns="130035" bIns="65018">
            <a:spAutoFit/>
          </a:bodyPr>
          <a:lstStyle>
            <a:lvl1pPr marL="487363" indent="-487363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FB8B1B"/>
              </a:buClr>
            </a:pPr>
            <a:r>
              <a:rPr lang="en-US" sz="2200">
                <a:solidFill>
                  <a:srgbClr val="800000"/>
                </a:solidFill>
                <a:latin typeface="Berlin Sans FB Demi" panose="020E0802020502020306" pitchFamily="34" charset="0"/>
              </a:rPr>
              <a:t>4.   Mengikuti Tutorial antara lain:</a:t>
            </a:r>
          </a:p>
        </p:txBody>
      </p:sp>
      <p:sp>
        <p:nvSpPr>
          <p:cNvPr id="19470" name="TextBox 23"/>
          <p:cNvSpPr txBox="1">
            <a:spLocks noChangeArrowheads="1"/>
          </p:cNvSpPr>
          <p:nvPr/>
        </p:nvSpPr>
        <p:spPr bwMode="auto">
          <a:xfrm>
            <a:off x="8478838" y="6870700"/>
            <a:ext cx="1528762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35" tIns="65018" rIns="130035" bIns="65018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9pPr>
          </a:lstStyle>
          <a:p>
            <a:pPr eaLnBrk="1" hangingPunct="1"/>
            <a:r>
              <a:rPr lang="en-US" sz="2000" dirty="0">
                <a:solidFill>
                  <a:srgbClr val="800000"/>
                </a:solidFill>
                <a:latin typeface="Berlin Sans FB Demi" panose="020E0802020502020306" pitchFamily="34" charset="0"/>
              </a:rPr>
              <a:t>Tutorial </a:t>
            </a:r>
            <a:r>
              <a:rPr lang="en-US" sz="2000" dirty="0" err="1">
                <a:solidFill>
                  <a:srgbClr val="800000"/>
                </a:solidFill>
                <a:latin typeface="Berlin Sans FB Demi" panose="020E0802020502020306" pitchFamily="34" charset="0"/>
              </a:rPr>
              <a:t>tatap</a:t>
            </a:r>
            <a:r>
              <a:rPr lang="en-US" sz="2000" dirty="0">
                <a:solidFill>
                  <a:srgbClr val="800000"/>
                </a:solidFill>
                <a:latin typeface="Berlin Sans FB Demi" panose="020E0802020502020306" pitchFamily="34" charset="0"/>
              </a:rPr>
              <a:t> </a:t>
            </a:r>
            <a:r>
              <a:rPr lang="en-US" sz="2000" dirty="0" err="1">
                <a:solidFill>
                  <a:srgbClr val="800000"/>
                </a:solidFill>
                <a:latin typeface="Berlin Sans FB Demi" panose="020E0802020502020306" pitchFamily="34" charset="0"/>
              </a:rPr>
              <a:t>muka</a:t>
            </a:r>
            <a:endParaRPr lang="en-US" sz="2000" dirty="0">
              <a:solidFill>
                <a:srgbClr val="800000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19471" name="TextBox 25"/>
          <p:cNvSpPr txBox="1">
            <a:spLocks noChangeArrowheads="1"/>
          </p:cNvSpPr>
          <p:nvPr/>
        </p:nvSpPr>
        <p:spPr bwMode="auto">
          <a:xfrm>
            <a:off x="9702800" y="6858000"/>
            <a:ext cx="1365250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35" tIns="65018" rIns="130035" bIns="65018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9pPr>
          </a:lstStyle>
          <a:p>
            <a:pPr eaLnBrk="1" hangingPunct="1"/>
            <a:r>
              <a:rPr lang="en-US" sz="2000">
                <a:solidFill>
                  <a:srgbClr val="800000"/>
                </a:solidFill>
                <a:latin typeface="Berlin Sans FB Demi" panose="020E0802020502020306" pitchFamily="34" charset="0"/>
              </a:rPr>
              <a:t>Tutorial online</a:t>
            </a:r>
          </a:p>
        </p:txBody>
      </p:sp>
      <p:sp>
        <p:nvSpPr>
          <p:cNvPr id="19472" name="Rectangle 28"/>
          <p:cNvSpPr>
            <a:spLocks noChangeArrowheads="1"/>
          </p:cNvSpPr>
          <p:nvPr/>
        </p:nvSpPr>
        <p:spPr bwMode="auto">
          <a:xfrm>
            <a:off x="9166225" y="3886200"/>
            <a:ext cx="2060575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35" tIns="65018" rIns="130035" bIns="65018">
            <a:spAutoFit/>
          </a:bodyPr>
          <a:lstStyle>
            <a:lvl1pPr marL="487363" indent="-487363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FB8B1B"/>
              </a:buClr>
            </a:pPr>
            <a:r>
              <a:rPr lang="en-US" sz="2200">
                <a:solidFill>
                  <a:srgbClr val="800000"/>
                </a:solidFill>
                <a:latin typeface="Berlin Sans FB Demi" panose="020E0802020502020306" pitchFamily="34" charset="0"/>
              </a:rPr>
              <a:t>5.	Mengikuti Ujian</a:t>
            </a:r>
          </a:p>
        </p:txBody>
      </p:sp>
      <p:pic>
        <p:nvPicPr>
          <p:cNvPr id="19473" name="Picture 7" descr="AG00092_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229105">
            <a:off x="10755313" y="5448300"/>
            <a:ext cx="487362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4" name="TextBox 34"/>
          <p:cNvSpPr txBox="1">
            <a:spLocks noChangeArrowheads="1"/>
          </p:cNvSpPr>
          <p:nvPr/>
        </p:nvSpPr>
        <p:spPr bwMode="auto">
          <a:xfrm>
            <a:off x="8994775" y="1192213"/>
            <a:ext cx="3251200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0035" tIns="65018" rIns="130035" bIns="65018">
            <a:spAutoFit/>
          </a:bodyPr>
          <a:lstStyle>
            <a:lvl1pPr marL="487363" indent="-487363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pitchFamily="1" charset="0"/>
                <a:ea typeface="ヒラギノ角ゴ ProN W3"/>
                <a:cs typeface="ヒラギノ角ゴ ProN W3"/>
                <a:sym typeface="Gill Sans" pitchFamily="1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FB8B1B"/>
              </a:buClr>
            </a:pPr>
            <a:r>
              <a:rPr lang="en-US" sz="2200">
                <a:solidFill>
                  <a:srgbClr val="800000"/>
                </a:solidFill>
                <a:latin typeface="Berlin Sans FB Demi" panose="020E0802020502020306" pitchFamily="34" charset="0"/>
              </a:rPr>
              <a:t>6.	Menerima Hasil Ujian</a:t>
            </a:r>
            <a:endParaRPr lang="en-US" sz="2200">
              <a:solidFill>
                <a:srgbClr val="800000"/>
              </a:solidFill>
              <a:latin typeface="Berlin Sans FB Demi" panose="020E0802020502020306" pitchFamily="34" charset="0"/>
              <a:hlinkClick r:id="rId7" action="ppaction://hlinkfile"/>
            </a:endParaRPr>
          </a:p>
        </p:txBody>
      </p:sp>
      <p:pic>
        <p:nvPicPr>
          <p:cNvPr id="19475" name="Picture 12" descr="teacher_and_student_hb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0" y="6705600"/>
            <a:ext cx="2709863" cy="205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6" name="Picture 7" descr="AG00092_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0485437" y="3455988"/>
            <a:ext cx="4873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7" name="Picture 4" descr="lawyer_holding_legal__a_ha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163" y="1905000"/>
            <a:ext cx="2384425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8" name="Picture 5" descr="cartoon%2520graduates"/>
          <p:cNvPicPr>
            <a:picLocks noChangeAspect="1" noChangeArrowheads="1"/>
          </p:cNvPicPr>
          <p:nvPr/>
        </p:nvPicPr>
        <p:blipFill>
          <a:blip r:embed="rId10">
            <a:lum contras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200" y="2514600"/>
            <a:ext cx="2817813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9" name="Picture 7" descr="AG00280_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5800" y="6781800"/>
            <a:ext cx="2159000" cy="203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480" name="Straight Arrow Connector 25"/>
          <p:cNvCxnSpPr>
            <a:cxnSpLocks noChangeShapeType="1"/>
            <a:stCxn id="19469" idx="2"/>
          </p:cNvCxnSpPr>
          <p:nvPr/>
        </p:nvCxnSpPr>
        <p:spPr bwMode="auto">
          <a:xfrm rot="5400000">
            <a:off x="9877425" y="6357938"/>
            <a:ext cx="173037" cy="827088"/>
          </a:xfrm>
          <a:prstGeom prst="straightConnector1">
            <a:avLst/>
          </a:prstGeom>
          <a:noFill/>
          <a:ln w="25400" algn="ctr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81" name="Straight Arrow Connector 27"/>
          <p:cNvCxnSpPr>
            <a:cxnSpLocks noChangeShapeType="1"/>
            <a:stCxn id="19469" idx="2"/>
          </p:cNvCxnSpPr>
          <p:nvPr/>
        </p:nvCxnSpPr>
        <p:spPr bwMode="auto">
          <a:xfrm rot="16200000" flipH="1">
            <a:off x="10334625" y="6727826"/>
            <a:ext cx="249237" cy="163512"/>
          </a:xfrm>
          <a:prstGeom prst="straightConnector1">
            <a:avLst/>
          </a:prstGeom>
          <a:noFill/>
          <a:ln w="25400" algn="ctr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6" name="Picture 7" descr="AG00092_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11429">
            <a:off x="6242793" y="5124127"/>
            <a:ext cx="3513165" cy="478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461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2408583" y="511607"/>
            <a:ext cx="9945301" cy="1180148"/>
          </a:xfrm>
        </p:spPr>
        <p:txBody>
          <a:bodyPr/>
          <a:lstStyle/>
          <a:p>
            <a:pPr algn="l"/>
            <a:r>
              <a:rPr lang="en-SG" altLang="en-US" sz="3893" b="1">
                <a:latin typeface="Arial" panose="020B0604020202020204" pitchFamily="34" charset="0"/>
                <a:cs typeface="Arial" panose="020B0604020202020204" pitchFamily="34" charset="0"/>
              </a:rPr>
              <a:t>Tantangan Studi Mahasiswa PJJ</a:t>
            </a:r>
            <a:endParaRPr lang="id-ID" altLang="en-US" sz="3893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3119486"/>
              </p:ext>
            </p:extLst>
          </p:nvPr>
        </p:nvGraphicFramePr>
        <p:xfrm>
          <a:off x="650917" y="1933731"/>
          <a:ext cx="11702967" cy="60726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875414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E:\Direktur Files 2010 - on\foto-mhsPP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450137" y="2179637"/>
            <a:ext cx="4614863" cy="5973763"/>
          </a:xfrm>
          <a:noFill/>
        </p:spPr>
      </p:pic>
      <p:sp>
        <p:nvSpPr>
          <p:cNvPr id="26627" name="WordArt 31"/>
          <p:cNvSpPr>
            <a:spLocks noChangeArrowheads="1" noChangeShapeType="1" noTextEdit="1"/>
          </p:cNvSpPr>
          <p:nvPr/>
        </p:nvSpPr>
        <p:spPr bwMode="auto">
          <a:xfrm>
            <a:off x="325438" y="974725"/>
            <a:ext cx="7277100" cy="31686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58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r>
              <a:rPr lang="en-US" sz="51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SELAMAT BELAJAR</a:t>
            </a:r>
          </a:p>
          <a:p>
            <a:r>
              <a:rPr lang="en-US" sz="51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 DAN SUKSES</a:t>
            </a:r>
          </a:p>
        </p:txBody>
      </p:sp>
      <p:grpSp>
        <p:nvGrpSpPr>
          <p:cNvPr id="26628" name="Group 28"/>
          <p:cNvGrpSpPr>
            <a:grpSpLocks/>
          </p:cNvGrpSpPr>
          <p:nvPr/>
        </p:nvGrpSpPr>
        <p:grpSpPr bwMode="auto">
          <a:xfrm>
            <a:off x="541338" y="4697413"/>
            <a:ext cx="6502400" cy="3684587"/>
            <a:chOff x="541338" y="4551363"/>
            <a:chExt cx="6502400" cy="3684587"/>
          </a:xfrm>
        </p:grpSpPr>
        <p:pic>
          <p:nvPicPr>
            <p:cNvPr id="26629" name="Picture 6" descr="BA_CD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0875" y="4659313"/>
              <a:ext cx="901700" cy="987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0" name="Picture 7" descr="BA_kaset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33713" y="5851525"/>
              <a:ext cx="922337" cy="774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1" name="Picture 8" descr="BA_modul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50875" y="7153275"/>
              <a:ext cx="920750" cy="847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2" name="Picture 9" descr="mhs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625600" y="7153275"/>
              <a:ext cx="1314450" cy="85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3" name="Picture 10" descr="Copy of learningmat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010025" y="4659313"/>
              <a:ext cx="2892425" cy="982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4" name="Picture 11" descr="mhs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984750" y="7153275"/>
              <a:ext cx="984250" cy="985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5" name="Picture 12" descr="re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984750" y="5743575"/>
              <a:ext cx="987425" cy="1350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6" name="Picture 13" descr="Poster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50875" y="5743575"/>
              <a:ext cx="920750" cy="1295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7" name="Picture 14" descr="re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033713" y="6719888"/>
              <a:ext cx="922337" cy="1316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638" name="Picture 15" descr="mhs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033713" y="4659313"/>
              <a:ext cx="912812" cy="1047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6639" name="Group 16"/>
            <p:cNvGrpSpPr>
              <a:grpSpLocks/>
            </p:cNvGrpSpPr>
            <p:nvPr/>
          </p:nvGrpSpPr>
          <p:grpSpPr bwMode="auto">
            <a:xfrm>
              <a:off x="541338" y="4551363"/>
              <a:ext cx="6502400" cy="3684587"/>
              <a:chOff x="144" y="384"/>
              <a:chExt cx="4800" cy="2688"/>
            </a:xfrm>
          </p:grpSpPr>
          <p:sp>
            <p:nvSpPr>
              <p:cNvPr id="26640" name="Line 17"/>
              <p:cNvSpPr>
                <a:spLocks noChangeShapeType="1"/>
              </p:cNvSpPr>
              <p:nvPr/>
            </p:nvSpPr>
            <p:spPr bwMode="auto">
              <a:xfrm>
                <a:off x="144" y="384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1" name="Line 18"/>
              <p:cNvSpPr>
                <a:spLocks noChangeShapeType="1"/>
              </p:cNvSpPr>
              <p:nvPr/>
            </p:nvSpPr>
            <p:spPr bwMode="auto">
              <a:xfrm>
                <a:off x="144" y="384"/>
                <a:ext cx="0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2" name="Line 19"/>
              <p:cNvSpPr>
                <a:spLocks noChangeShapeType="1"/>
              </p:cNvSpPr>
              <p:nvPr/>
            </p:nvSpPr>
            <p:spPr bwMode="auto">
              <a:xfrm>
                <a:off x="144" y="2976"/>
                <a:ext cx="25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3" name="Line 20"/>
              <p:cNvSpPr>
                <a:spLocks noChangeShapeType="1"/>
              </p:cNvSpPr>
              <p:nvPr/>
            </p:nvSpPr>
            <p:spPr bwMode="auto">
              <a:xfrm flipV="1">
                <a:off x="2736" y="1296"/>
                <a:ext cx="0" cy="16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4" name="Line 21"/>
              <p:cNvSpPr>
                <a:spLocks noChangeShapeType="1"/>
              </p:cNvSpPr>
              <p:nvPr/>
            </p:nvSpPr>
            <p:spPr bwMode="auto">
              <a:xfrm>
                <a:off x="2736" y="1296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5" name="Line 22"/>
              <p:cNvSpPr>
                <a:spLocks noChangeShapeType="1"/>
              </p:cNvSpPr>
              <p:nvPr/>
            </p:nvSpPr>
            <p:spPr bwMode="auto">
              <a:xfrm>
                <a:off x="3312" y="1296"/>
                <a:ext cx="0" cy="17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6" name="Line 23"/>
              <p:cNvSpPr>
                <a:spLocks noChangeShapeType="1"/>
              </p:cNvSpPr>
              <p:nvPr/>
            </p:nvSpPr>
            <p:spPr bwMode="auto">
              <a:xfrm>
                <a:off x="3312" y="3072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7" name="Line 24"/>
              <p:cNvSpPr>
                <a:spLocks noChangeShapeType="1"/>
              </p:cNvSpPr>
              <p:nvPr/>
            </p:nvSpPr>
            <p:spPr bwMode="auto">
              <a:xfrm flipV="1">
                <a:off x="4224" y="1296"/>
                <a:ext cx="0" cy="17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8" name="Line 25"/>
              <p:cNvSpPr>
                <a:spLocks noChangeShapeType="1"/>
              </p:cNvSpPr>
              <p:nvPr/>
            </p:nvSpPr>
            <p:spPr bwMode="auto">
              <a:xfrm>
                <a:off x="4224" y="1296"/>
                <a:ext cx="7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49" name="Line 26"/>
              <p:cNvSpPr>
                <a:spLocks noChangeShapeType="1"/>
              </p:cNvSpPr>
              <p:nvPr/>
            </p:nvSpPr>
            <p:spPr bwMode="auto">
              <a:xfrm flipV="1">
                <a:off x="4944" y="384"/>
                <a:ext cx="0" cy="9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0" name="Line 27"/>
              <p:cNvSpPr>
                <a:spLocks noChangeShapeType="1"/>
              </p:cNvSpPr>
              <p:nvPr/>
            </p:nvSpPr>
            <p:spPr bwMode="auto">
              <a:xfrm>
                <a:off x="1008" y="384"/>
                <a:ext cx="0" cy="17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1" name="Line 28"/>
              <p:cNvSpPr>
                <a:spLocks noChangeShapeType="1"/>
              </p:cNvSpPr>
              <p:nvPr/>
            </p:nvSpPr>
            <p:spPr bwMode="auto">
              <a:xfrm>
                <a:off x="1008" y="2160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2" name="Line 29"/>
              <p:cNvSpPr>
                <a:spLocks noChangeShapeType="1"/>
              </p:cNvSpPr>
              <p:nvPr/>
            </p:nvSpPr>
            <p:spPr bwMode="auto">
              <a:xfrm flipV="1">
                <a:off x="1872" y="384"/>
                <a:ext cx="0" cy="17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53" name="Line 30"/>
              <p:cNvSpPr>
                <a:spLocks noChangeShapeType="1"/>
              </p:cNvSpPr>
              <p:nvPr/>
            </p:nvSpPr>
            <p:spPr bwMode="auto">
              <a:xfrm>
                <a:off x="1872" y="384"/>
                <a:ext cx="30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30" name="Picture 7" descr="C:\Users\user\Pictures\Foto di Buku Rektor 2010\iPadteachers ut edit okcgg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401" y="6872898"/>
            <a:ext cx="914399" cy="1051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" descr="C:\Users\user\Pictures\Foto di Buku Rektor 2010\typing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400" y="4787221"/>
            <a:ext cx="1752600" cy="1003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" descr="HANDSHG"/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524" y="2592387"/>
            <a:ext cx="3034876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3854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ullets">
  <a:themeElements>
    <a:clrScheme name="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Photo - Horizontal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Vertical">
  <a:themeElements>
    <a:clrScheme name="Photo - Vertic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Vertical Reflection">
  <a:themeElements>
    <a:clrScheme name="Photo - Vertic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, Bullets &amp; Photo">
  <a:themeElements>
    <a:clrScheme name="Title, Bullets &amp; Ph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32" charset="0"/>
            <a:ea typeface="ヒラギノ角ゴ ProN W3" pitchFamily="32" charset="-128"/>
            <a:sym typeface="Gill Sans" pitchFamily="32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2077</TotalTime>
  <Pages>0</Pages>
  <Words>515</Words>
  <Characters>0</Characters>
  <Application>Microsoft Office PowerPoint</Application>
  <PresentationFormat>Custom</PresentationFormat>
  <Lines>0</Lines>
  <Paragraphs>91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18</vt:i4>
      </vt:variant>
    </vt:vector>
  </HeadingPairs>
  <TitlesOfParts>
    <vt:vector size="44" baseType="lpstr">
      <vt:lpstr>Arial Unicode MS</vt:lpstr>
      <vt:lpstr>ＭＳ Ｐゴシック</vt:lpstr>
      <vt:lpstr>Arial</vt:lpstr>
      <vt:lpstr>Arial Black</vt:lpstr>
      <vt:lpstr>Berlin Sans FB Demi</vt:lpstr>
      <vt:lpstr>Calibri</vt:lpstr>
      <vt:lpstr>Gill Sans</vt:lpstr>
      <vt:lpstr>Gulim</vt:lpstr>
      <vt:lpstr>Impact</vt:lpstr>
      <vt:lpstr>Lucida Handwriting</vt:lpstr>
      <vt:lpstr>Times New Roman</vt:lpstr>
      <vt:lpstr>Wingdings</vt:lpstr>
      <vt:lpstr>ヒラギノ角ゴ ProN W3</vt:lpstr>
      <vt:lpstr>Title &amp; Subtitle</vt:lpstr>
      <vt:lpstr>Title &amp; Bullets - 2 Column</vt:lpstr>
      <vt:lpstr>Bullets</vt:lpstr>
      <vt:lpstr>Photo - Horizontal</vt:lpstr>
      <vt:lpstr>Photo - Horizontal Reflection</vt:lpstr>
      <vt:lpstr>Photo - Vertical</vt:lpstr>
      <vt:lpstr>Photo - Vertical Reflection</vt:lpstr>
      <vt:lpstr>Title - Top</vt:lpstr>
      <vt:lpstr>Blank</vt:lpstr>
      <vt:lpstr>Title &amp; Bullets - Left</vt:lpstr>
      <vt:lpstr>Title - Center</vt:lpstr>
      <vt:lpstr>Title &amp; Bullets - Right</vt:lpstr>
      <vt:lpstr>Title, Bullets &amp; Photo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Karakteristik Mahasiswa PJJ </vt:lpstr>
      <vt:lpstr>PowerPoint Presentation</vt:lpstr>
      <vt:lpstr>PowerPoint Presentation</vt:lpstr>
      <vt:lpstr>Tantangan Studi Mahasiswa PJJ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UT</dc:creator>
  <cp:lastModifiedBy>YantiTri</cp:lastModifiedBy>
  <cp:revision>189</cp:revision>
  <dcterms:modified xsi:type="dcterms:W3CDTF">2017-08-03T05:08:22Z</dcterms:modified>
</cp:coreProperties>
</file>